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hyperlink" Target="mailto:support@qualitytraining.be" TargetMode="Externa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qualitytraining.be" TargetMode="External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D72B4-84FD-4847-B7FE-B0D94537B3F8}" type="doc">
      <dgm:prSet loTypeId="urn:microsoft.com/office/officeart/2018/2/layout/IconVerticalSolidList" loCatId="icon" qsTypeId="urn:microsoft.com/office/officeart/2005/8/quickstyle/3d1" qsCatId="3D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8C838F2-866A-40FC-A291-6F2530FE57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Un an de helpdesk offert: </a:t>
          </a:r>
          <a:r>
            <a:rPr lang="en-US">
              <a:hlinkClick xmlns:r="http://schemas.openxmlformats.org/officeDocument/2006/relationships" r:id="rId1"/>
            </a:rPr>
            <a:t>support@qualitytraining.be</a:t>
          </a:r>
          <a:endParaRPr lang="en-US"/>
        </a:p>
      </dgm:t>
    </dgm:pt>
    <dgm:pt modelId="{A1F04725-4800-42E1-A09C-3A25AA6E0580}" type="parTrans" cxnId="{6DE3A3A6-B6E2-4BAB-A07E-0449FC669E8C}">
      <dgm:prSet/>
      <dgm:spPr/>
      <dgm:t>
        <a:bodyPr/>
        <a:lstStyle/>
        <a:p>
          <a:endParaRPr lang="en-US"/>
        </a:p>
      </dgm:t>
    </dgm:pt>
    <dgm:pt modelId="{1B66C6F0-6C60-4971-AB4A-47C60DCA561E}" type="sibTrans" cxnId="{6DE3A3A6-B6E2-4BAB-A07E-0449FC669E8C}">
      <dgm:prSet/>
      <dgm:spPr/>
      <dgm:t>
        <a:bodyPr/>
        <a:lstStyle/>
        <a:p>
          <a:endParaRPr lang="en-US"/>
        </a:p>
      </dgm:t>
    </dgm:pt>
    <dgm:pt modelId="{CCDAAC90-1BF9-43C7-83DB-87F60DCCA72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 manuel à votre disposition </a:t>
          </a:r>
        </a:p>
      </dgm:t>
    </dgm:pt>
    <dgm:pt modelId="{5618E711-EC22-4F81-9F56-928AAA48AFD1}" type="parTrans" cxnId="{730B3B44-A63F-4A70-860A-95361135C5BB}">
      <dgm:prSet/>
      <dgm:spPr/>
      <dgm:t>
        <a:bodyPr/>
        <a:lstStyle/>
        <a:p>
          <a:endParaRPr lang="en-US"/>
        </a:p>
      </dgm:t>
    </dgm:pt>
    <dgm:pt modelId="{A6B9B3D7-E3D9-4E3E-9D25-C5C470B678F5}" type="sibTrans" cxnId="{730B3B44-A63F-4A70-860A-95361135C5BB}">
      <dgm:prSet/>
      <dgm:spPr/>
      <dgm:t>
        <a:bodyPr/>
        <a:lstStyle/>
        <a:p>
          <a:endParaRPr lang="en-US"/>
        </a:p>
      </dgm:t>
    </dgm:pt>
    <dgm:pt modelId="{090C12BC-6580-4330-9A68-5D62655B1DD6}" type="pres">
      <dgm:prSet presAssocID="{BCCD72B4-84FD-4847-B7FE-B0D94537B3F8}" presName="root" presStyleCnt="0">
        <dgm:presLayoutVars>
          <dgm:dir/>
          <dgm:resizeHandles val="exact"/>
        </dgm:presLayoutVars>
      </dgm:prSet>
      <dgm:spPr/>
    </dgm:pt>
    <dgm:pt modelId="{0FE60BE9-1D76-4C0B-B2A2-FC403A52CB54}" type="pres">
      <dgm:prSet presAssocID="{38C838F2-866A-40FC-A291-6F2530FE5780}" presName="compNode" presStyleCnt="0"/>
      <dgm:spPr/>
    </dgm:pt>
    <dgm:pt modelId="{F665D115-807F-4E6F-B541-EF87244204AE}" type="pres">
      <dgm:prSet presAssocID="{38C838F2-866A-40FC-A291-6F2530FE5780}" presName="bgRect" presStyleLbl="bgShp" presStyleIdx="0" presStyleCnt="2"/>
      <dgm:spPr/>
    </dgm:pt>
    <dgm:pt modelId="{B1A5B98A-30AB-4932-B552-60204CB950B2}" type="pres">
      <dgm:prSet presAssocID="{38C838F2-866A-40FC-A291-6F2530FE5780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A75D0936-3572-4331-BF68-1ADE4983B94C}" type="pres">
      <dgm:prSet presAssocID="{38C838F2-866A-40FC-A291-6F2530FE5780}" presName="spaceRect" presStyleCnt="0"/>
      <dgm:spPr/>
    </dgm:pt>
    <dgm:pt modelId="{65AC2367-D7FC-4E06-A83D-DEF146A5D366}" type="pres">
      <dgm:prSet presAssocID="{38C838F2-866A-40FC-A291-6F2530FE5780}" presName="parTx" presStyleLbl="revTx" presStyleIdx="0" presStyleCnt="2">
        <dgm:presLayoutVars>
          <dgm:chMax val="0"/>
          <dgm:chPref val="0"/>
        </dgm:presLayoutVars>
      </dgm:prSet>
      <dgm:spPr/>
    </dgm:pt>
    <dgm:pt modelId="{33CDE7C4-4FB8-45F4-80F2-07D7A6F7659A}" type="pres">
      <dgm:prSet presAssocID="{1B66C6F0-6C60-4971-AB4A-47C60DCA561E}" presName="sibTrans" presStyleCnt="0"/>
      <dgm:spPr/>
    </dgm:pt>
    <dgm:pt modelId="{3D79C2A3-E583-424A-9F9E-BE6578CA8ACE}" type="pres">
      <dgm:prSet presAssocID="{CCDAAC90-1BF9-43C7-83DB-87F60DCCA727}" presName="compNode" presStyleCnt="0"/>
      <dgm:spPr/>
    </dgm:pt>
    <dgm:pt modelId="{79EBF212-4801-4D3E-99A4-D1F482EE4478}" type="pres">
      <dgm:prSet presAssocID="{CCDAAC90-1BF9-43C7-83DB-87F60DCCA727}" presName="bgRect" presStyleLbl="bgShp" presStyleIdx="1" presStyleCnt="2"/>
      <dgm:spPr/>
    </dgm:pt>
    <dgm:pt modelId="{541835A7-911F-4459-812C-2D1651962597}" type="pres">
      <dgm:prSet presAssocID="{CCDAAC90-1BF9-43C7-83DB-87F60DCCA727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6948585-B274-4914-8614-CC77413E012E}" type="pres">
      <dgm:prSet presAssocID="{CCDAAC90-1BF9-43C7-83DB-87F60DCCA727}" presName="spaceRect" presStyleCnt="0"/>
      <dgm:spPr/>
    </dgm:pt>
    <dgm:pt modelId="{B61E13BA-AD75-41C6-9F55-26CBFFD8E4AF}" type="pres">
      <dgm:prSet presAssocID="{CCDAAC90-1BF9-43C7-83DB-87F60DCCA72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9788615-AFA3-4C79-B805-E681C0FE35FF}" type="presOf" srcId="{38C838F2-866A-40FC-A291-6F2530FE5780}" destId="{65AC2367-D7FC-4E06-A83D-DEF146A5D366}" srcOrd="0" destOrd="0" presId="urn:microsoft.com/office/officeart/2018/2/layout/IconVerticalSolidList"/>
    <dgm:cxn modelId="{730B3B44-A63F-4A70-860A-95361135C5BB}" srcId="{BCCD72B4-84FD-4847-B7FE-B0D94537B3F8}" destId="{CCDAAC90-1BF9-43C7-83DB-87F60DCCA727}" srcOrd="1" destOrd="0" parTransId="{5618E711-EC22-4F81-9F56-928AAA48AFD1}" sibTransId="{A6B9B3D7-E3D9-4E3E-9D25-C5C470B678F5}"/>
    <dgm:cxn modelId="{6DE3A3A6-B6E2-4BAB-A07E-0449FC669E8C}" srcId="{BCCD72B4-84FD-4847-B7FE-B0D94537B3F8}" destId="{38C838F2-866A-40FC-A291-6F2530FE5780}" srcOrd="0" destOrd="0" parTransId="{A1F04725-4800-42E1-A09C-3A25AA6E0580}" sibTransId="{1B66C6F0-6C60-4971-AB4A-47C60DCA561E}"/>
    <dgm:cxn modelId="{275CEEAB-CB50-413D-87C2-1C723F435562}" type="presOf" srcId="{BCCD72B4-84FD-4847-B7FE-B0D94537B3F8}" destId="{090C12BC-6580-4330-9A68-5D62655B1DD6}" srcOrd="0" destOrd="0" presId="urn:microsoft.com/office/officeart/2018/2/layout/IconVerticalSolidList"/>
    <dgm:cxn modelId="{18A1CCD9-3AE3-47FE-91A1-C246B8ED9690}" type="presOf" srcId="{CCDAAC90-1BF9-43C7-83DB-87F60DCCA727}" destId="{B61E13BA-AD75-41C6-9F55-26CBFFD8E4AF}" srcOrd="0" destOrd="0" presId="urn:microsoft.com/office/officeart/2018/2/layout/IconVerticalSolidList"/>
    <dgm:cxn modelId="{4C90986F-F9C4-49CC-BDAF-35139357DB98}" type="presParOf" srcId="{090C12BC-6580-4330-9A68-5D62655B1DD6}" destId="{0FE60BE9-1D76-4C0B-B2A2-FC403A52CB54}" srcOrd="0" destOrd="0" presId="urn:microsoft.com/office/officeart/2018/2/layout/IconVerticalSolidList"/>
    <dgm:cxn modelId="{CDE790FC-D98B-495F-93F7-214C3CEC20A2}" type="presParOf" srcId="{0FE60BE9-1D76-4C0B-B2A2-FC403A52CB54}" destId="{F665D115-807F-4E6F-B541-EF87244204AE}" srcOrd="0" destOrd="0" presId="urn:microsoft.com/office/officeart/2018/2/layout/IconVerticalSolidList"/>
    <dgm:cxn modelId="{C28FCB1A-FFE9-4405-93E1-2C6BBBA1B0CD}" type="presParOf" srcId="{0FE60BE9-1D76-4C0B-B2A2-FC403A52CB54}" destId="{B1A5B98A-30AB-4932-B552-60204CB950B2}" srcOrd="1" destOrd="0" presId="urn:microsoft.com/office/officeart/2018/2/layout/IconVerticalSolidList"/>
    <dgm:cxn modelId="{AA475064-BFA4-4660-8752-DF18C8914BB2}" type="presParOf" srcId="{0FE60BE9-1D76-4C0B-B2A2-FC403A52CB54}" destId="{A75D0936-3572-4331-BF68-1ADE4983B94C}" srcOrd="2" destOrd="0" presId="urn:microsoft.com/office/officeart/2018/2/layout/IconVerticalSolidList"/>
    <dgm:cxn modelId="{2A88C307-F7FA-4C32-9164-815F15C3F5D6}" type="presParOf" srcId="{0FE60BE9-1D76-4C0B-B2A2-FC403A52CB54}" destId="{65AC2367-D7FC-4E06-A83D-DEF146A5D366}" srcOrd="3" destOrd="0" presId="urn:microsoft.com/office/officeart/2018/2/layout/IconVerticalSolidList"/>
    <dgm:cxn modelId="{885508BA-4460-4B64-A8A5-E1BEE70505BB}" type="presParOf" srcId="{090C12BC-6580-4330-9A68-5D62655B1DD6}" destId="{33CDE7C4-4FB8-45F4-80F2-07D7A6F7659A}" srcOrd="1" destOrd="0" presId="urn:microsoft.com/office/officeart/2018/2/layout/IconVerticalSolidList"/>
    <dgm:cxn modelId="{4D4EB9F5-5FFC-4A02-88BC-03F00EFEB674}" type="presParOf" srcId="{090C12BC-6580-4330-9A68-5D62655B1DD6}" destId="{3D79C2A3-E583-424A-9F9E-BE6578CA8ACE}" srcOrd="2" destOrd="0" presId="urn:microsoft.com/office/officeart/2018/2/layout/IconVerticalSolidList"/>
    <dgm:cxn modelId="{F89B3CCF-1B21-47EA-A83A-8250A5AF4131}" type="presParOf" srcId="{3D79C2A3-E583-424A-9F9E-BE6578CA8ACE}" destId="{79EBF212-4801-4D3E-99A4-D1F482EE4478}" srcOrd="0" destOrd="0" presId="urn:microsoft.com/office/officeart/2018/2/layout/IconVerticalSolidList"/>
    <dgm:cxn modelId="{B369FA56-86F7-4ABC-B4FE-5C41769BE8CA}" type="presParOf" srcId="{3D79C2A3-E583-424A-9F9E-BE6578CA8ACE}" destId="{541835A7-911F-4459-812C-2D1651962597}" srcOrd="1" destOrd="0" presId="urn:microsoft.com/office/officeart/2018/2/layout/IconVerticalSolidList"/>
    <dgm:cxn modelId="{752BD2E2-9C1F-4B29-9E7C-F6C79C26F51D}" type="presParOf" srcId="{3D79C2A3-E583-424A-9F9E-BE6578CA8ACE}" destId="{06948585-B274-4914-8614-CC77413E012E}" srcOrd="2" destOrd="0" presId="urn:microsoft.com/office/officeart/2018/2/layout/IconVerticalSolidList"/>
    <dgm:cxn modelId="{9E2289F4-ABD1-4DB2-AD1C-7D4E7969A1AC}" type="presParOf" srcId="{3D79C2A3-E583-424A-9F9E-BE6578CA8ACE}" destId="{B61E13BA-AD75-41C6-9F55-26CBFFD8E4A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5D115-807F-4E6F-B541-EF87244204AE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1">
                <a:lumMod val="95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bg1">
                <a:lumMod val="95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bg1">
                <a:lumMod val="95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1A5B98A-30AB-4932-B552-60204CB950B2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AC2367-D7FC-4E06-A83D-DEF146A5D366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 an de helpdesk offert: </a:t>
          </a:r>
          <a:r>
            <a:rPr lang="en-US" sz="2500" kern="1200">
              <a:hlinkClick xmlns:r="http://schemas.openxmlformats.org/officeDocument/2006/relationships" r:id="rId3"/>
            </a:rPr>
            <a:t>support@qualitytraining.be</a:t>
          </a:r>
          <a:endParaRPr lang="en-US" sz="2500" kern="1200"/>
        </a:p>
      </dsp:txBody>
      <dsp:txXfrm>
        <a:off x="2039300" y="956381"/>
        <a:ext cx="4474303" cy="1765627"/>
      </dsp:txXfrm>
    </dsp:sp>
    <dsp:sp modelId="{79EBF212-4801-4D3E-99A4-D1F482EE4478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1">
                <a:lumMod val="95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bg1">
                <a:lumMod val="95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bg1">
                <a:lumMod val="95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41835A7-911F-4459-812C-2D1651962597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1E13BA-AD75-41C6-9F55-26CBFFD8E4AF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Le manuel à votre disposition </a:t>
          </a:r>
        </a:p>
      </dsp:txBody>
      <dsp:txXfrm>
        <a:off x="2039300" y="3163416"/>
        <a:ext cx="4474303" cy="176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09E8C-BB1D-4C2B-B19C-80D9E8126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FEB9AB-40CB-47F2-9346-BA1148E8E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8303B5-1D6F-4652-9B6E-11B2DC0E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818104-EAEF-4393-8A0D-DA43C9BA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22885D-93D3-48F2-930E-A49BE106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6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6A77CF-489C-4E60-9202-1E50FE50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CF3916-7DE3-4F98-8C49-13886E7D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5CBAEF-15EC-44C5-A862-7D537151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2DF38A-377A-4408-A2BB-768A491C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CC4C58-9771-4DF9-95A4-BA4E908A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9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CF613E-7684-4964-B300-37EDFE42C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545F1B-CA2F-4457-B3D6-4AD7D3EDE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60F019-A507-475F-94AB-989B574C9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3C7550-C5FE-4B68-91FC-B27F449E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00CC88-C04E-4137-8F66-7DF7A5C3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F7BA6F-C201-4892-B15F-E183925A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E8DBBB-627D-44C4-9FEC-81C55643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E0FB1-A105-4E62-ADE9-A35EE598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91A654-487B-4E59-8993-CABFC5DCE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2FB289-CF78-48E3-B6F5-6F9156FB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DC972F-700B-40EB-800D-D893671D3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B93330-08D1-4974-814C-34A25E66B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0D5EFC-3E75-4F7F-9B1B-A62E10D9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D4710C-86AD-4D35-A870-31F457A1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914C83-D77D-4A71-8BF4-6DF7FD62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2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266204-0534-4DB8-AD96-DC140F32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06A93E-A6A2-47DA-9E06-93C65E968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C99CA4-5EC9-44E8-97BA-674E18394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398796-90E0-4B04-AFC7-DD048FBBE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3AB1CC-18DB-4ACD-97F1-996707ED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158AA8-854C-422D-B7B1-16AC4910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3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81EDF2-8918-4654-8A83-745A7E4F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7D9671-1EFD-421D-9774-1AB3F6B73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AB5933-2F7F-40EE-AE59-9EF41789C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0814FA-C52E-46F3-961C-307852E1D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B24428-7D9E-4A68-BBCA-70351893A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8A763D4-677D-4AF7-B2B9-57184922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58325A-703E-4B06-94FF-1617D773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60B6D1-991C-43EA-97F0-984ADE9D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6CB251-A838-4F23-BB2A-50010813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A8DAA9-9ECC-4B13-BE4D-1D1A31487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700491-2C54-49D5-9805-F2417887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F03507-C47C-4D82-8797-1D1933AE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C538C81-A6C2-45E5-8B08-D947E0F6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A96540-9460-47D9-8DFF-45ECFA83D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3D6D94-0ECE-4168-BB9E-8F9E812B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4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EB6E7-B7AB-4299-8409-7807AE749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F5E65E-6CF2-40AF-A6E4-B5AD0A1C7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F2A5A2-2DD5-4B20-A248-F7559459D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B75AA2-E562-4DF7-A60C-8DEC2BBA1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AB53F4-6464-4A81-8C9C-24278736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4C2C02-EC93-4BA8-99BA-FFF7923FB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4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B02B61-5D87-450C-8B32-9F313568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A32C90-4989-442D-88A2-8969AA425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3ABB70-F847-47ED-98F6-09FABF181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34EB47-03D1-46C9-97C9-D25AF42E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35544D-1F07-4E67-A9FB-C0061C6F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5B4930-DC68-41D7-8482-7DDF638F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4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8F5B177-1D95-4E7B-9C64-78E8E81EA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BF9052-BC07-4686-8E3B-42679B9AD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1FCAD2-DE90-4A53-A76D-120EB0567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96A2F-AA4C-454F-9FE9-22E99B0C4A3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AF2872-7823-422B-8B3B-08242F73E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0108C0-AC73-4035-8B8C-A29B6CAAC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D0CA2-C311-4E3C-A593-71F0949DB4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ERASMUS PLUS&quot;">
            <a:extLst>
              <a:ext uri="{FF2B5EF4-FFF2-40B4-BE49-F238E27FC236}">
                <a16:creationId xmlns:a16="http://schemas.microsoft.com/office/drawing/2014/main" id="{2E2B6680-F864-4972-957C-10481912D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6207" y="468977"/>
            <a:ext cx="6584308" cy="353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6F0403-CF42-427B-9C58-A2D81CCE6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404040"/>
                </a:solidFill>
              </a:rPr>
              <a:t>Bienvenue à votre formation</a:t>
            </a:r>
            <a:br>
              <a:rPr lang="en-US" sz="4000">
                <a:solidFill>
                  <a:srgbClr val="404040"/>
                </a:solidFill>
              </a:rPr>
            </a:br>
            <a:r>
              <a:rPr lang="en-US" sz="4000">
                <a:solidFill>
                  <a:srgbClr val="404040"/>
                </a:solidFill>
              </a:rPr>
              <a:t>Excel!</a:t>
            </a:r>
          </a:p>
        </p:txBody>
      </p:sp>
    </p:spTree>
    <p:extLst>
      <p:ext uri="{BB962C8B-B14F-4D97-AF65-F5344CB8AC3E}">
        <p14:creationId xmlns:p14="http://schemas.microsoft.com/office/powerpoint/2010/main" val="65427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1C9DA42-2365-4F2D-BE49-44DD2EB2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Contenu de votre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5F973D-61BC-47AA-BA57-381E84F81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1700"/>
              <a:t>Qu’est – ce qu’une base de données exploitable ?</a:t>
            </a:r>
          </a:p>
          <a:p>
            <a:r>
              <a:rPr lang="en-US" sz="1700"/>
              <a:t>Créez des rapports professionnels grâce aux tableaux croisés dynamiques	</a:t>
            </a:r>
          </a:p>
          <a:p>
            <a:pPr lvl="1"/>
            <a:r>
              <a:rPr lang="en-US" sz="1700"/>
              <a:t>Création</a:t>
            </a:r>
          </a:p>
          <a:p>
            <a:pPr lvl="1"/>
            <a:r>
              <a:rPr lang="en-US" sz="1700"/>
              <a:t>Modification</a:t>
            </a:r>
          </a:p>
          <a:p>
            <a:pPr lvl="1"/>
            <a:r>
              <a:rPr lang="en-US" sz="1700"/>
              <a:t>Mise en forme</a:t>
            </a:r>
          </a:p>
          <a:p>
            <a:r>
              <a:rPr lang="en-US" sz="1700"/>
              <a:t>Graphiques croisés dynamiques</a:t>
            </a:r>
          </a:p>
          <a:p>
            <a:r>
              <a:rPr lang="en-US" sz="1700"/>
              <a:t>Trucs et astuces</a:t>
            </a:r>
          </a:p>
        </p:txBody>
      </p:sp>
      <p:pic>
        <p:nvPicPr>
          <p:cNvPr id="4" name="Picture 2" descr="Résultat de recherche d'images pour &quot;ERASMUS PLUS&quot;">
            <a:extLst>
              <a:ext uri="{FF2B5EF4-FFF2-40B4-BE49-F238E27FC236}">
                <a16:creationId xmlns:a16="http://schemas.microsoft.com/office/drawing/2014/main" id="{E4D03249-0D6E-4178-9EBC-45927B4BC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1668672"/>
            <a:ext cx="6250769" cy="335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048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FDC535F-AC0A-417D-96AB-6706BECAC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AAAF8E-31DB-4148-8FCA-4D8233D69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953" y="484068"/>
            <a:ext cx="6898027" cy="588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79950783-294D-4CC1-8F5A-EA63014CB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37" y="1701311"/>
            <a:ext cx="6253058" cy="345481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A274328-4774-4DF9-BA53-452565122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84069"/>
            <a:ext cx="4145975" cy="34998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8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124BF187-DE4A-4AA0-A4D1-23EB6A8DBB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59" y="1266413"/>
            <a:ext cx="3502643" cy="193521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1C7B46D-2FEF-4FAA-915B-8B21A66BB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144834"/>
            <a:ext cx="4145975" cy="22115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6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6EA6D44E-8B64-4AE0-9BEB-8566CB75F5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920" y="4662119"/>
            <a:ext cx="3502643" cy="98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0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63F542-5F5E-42A7-B4C4-803B74A27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Des questions après la formation?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F91EF09-0E84-42E3-9F5F-D16A12213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3819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42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ERASMUS PLUS&quot;">
            <a:extLst>
              <a:ext uri="{FF2B5EF4-FFF2-40B4-BE49-F238E27FC236}">
                <a16:creationId xmlns:a16="http://schemas.microsoft.com/office/drawing/2014/main" id="{2E2B6680-F864-4972-957C-10481912D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6207" y="468977"/>
            <a:ext cx="6584308" cy="353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6F0403-CF42-427B-9C58-A2D81CCE6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404040"/>
                </a:solidFill>
              </a:rPr>
              <a:t>Bonne formation!</a:t>
            </a:r>
          </a:p>
        </p:txBody>
      </p:sp>
    </p:spTree>
    <p:extLst>
      <p:ext uri="{BB962C8B-B14F-4D97-AF65-F5344CB8AC3E}">
        <p14:creationId xmlns:p14="http://schemas.microsoft.com/office/powerpoint/2010/main" val="337065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Grand écran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Bienvenue à votre formation Excel!</vt:lpstr>
      <vt:lpstr>Contenu de votre formation</vt:lpstr>
      <vt:lpstr>Présentation PowerPoint</vt:lpstr>
      <vt:lpstr>Des questions après la formation?</vt:lpstr>
      <vt:lpstr>Bonne formation!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à votre formation Excel!</dc:title>
  <dc:creator>Marie VDB</dc:creator>
  <cp:lastModifiedBy>Marie VDB</cp:lastModifiedBy>
  <cp:revision>3</cp:revision>
  <dcterms:created xsi:type="dcterms:W3CDTF">2019-10-31T07:41:05Z</dcterms:created>
  <dcterms:modified xsi:type="dcterms:W3CDTF">2019-10-31T08:06:31Z</dcterms:modified>
</cp:coreProperties>
</file>