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heme/themeOverride1.xml" ContentType="application/vnd.openxmlformats-officedocument.themeOverr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31"/>
  </p:notesMasterIdLst>
  <p:handoutMasterIdLst>
    <p:handoutMasterId r:id="rId32"/>
  </p:handoutMasterIdLst>
  <p:sldIdLst>
    <p:sldId id="290" r:id="rId3"/>
    <p:sldId id="334" r:id="rId4"/>
    <p:sldId id="335" r:id="rId5"/>
    <p:sldId id="336" r:id="rId6"/>
    <p:sldId id="337" r:id="rId7"/>
    <p:sldId id="338" r:id="rId8"/>
    <p:sldId id="342" r:id="rId9"/>
    <p:sldId id="339" r:id="rId10"/>
    <p:sldId id="312" r:id="rId11"/>
    <p:sldId id="273" r:id="rId12"/>
    <p:sldId id="313" r:id="rId13"/>
    <p:sldId id="297" r:id="rId14"/>
    <p:sldId id="314" r:id="rId15"/>
    <p:sldId id="309" r:id="rId16"/>
    <p:sldId id="316" r:id="rId17"/>
    <p:sldId id="315" r:id="rId18"/>
    <p:sldId id="318" r:id="rId19"/>
    <p:sldId id="319" r:id="rId20"/>
    <p:sldId id="320" r:id="rId21"/>
    <p:sldId id="326" r:id="rId22"/>
    <p:sldId id="317" r:id="rId23"/>
    <p:sldId id="324" r:id="rId24"/>
    <p:sldId id="321" r:id="rId25"/>
    <p:sldId id="322" r:id="rId26"/>
    <p:sldId id="323" r:id="rId27"/>
    <p:sldId id="327" r:id="rId28"/>
    <p:sldId id="311" r:id="rId29"/>
    <p:sldId id="328" r:id="rId30"/>
  </p:sldIdLst>
  <p:sldSz cx="12192000" cy="6858000"/>
  <p:notesSz cx="6805613" cy="99393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3131" userDrawn="1">
          <p15:clr>
            <a:srgbClr val="A4A3A4"/>
          </p15:clr>
        </p15:guide>
        <p15:guide id="2" pos="2144"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99"/>
    <a:srgbClr val="000000"/>
    <a:srgbClr val="FFFFFF"/>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Style moyen 2 - Accentuation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EB344D84-9AFB-497E-A393-DC336BA19D2E}" styleName="Style moyen 3 - Accentuation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93296810-A885-4BE3-A3E7-6D5BEEA58F35}" styleName="Style moyen 2 - Accentuation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A488322-F2BA-4B5B-9748-0D474271808F}" styleName="Style moyen 3 - Accentuation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13" autoAdjust="0"/>
    <p:restoredTop sz="68124" autoAdjust="0"/>
  </p:normalViewPr>
  <p:slideViewPr>
    <p:cSldViewPr snapToGrid="0">
      <p:cViewPr varScale="1">
        <p:scale>
          <a:sx n="79" d="100"/>
          <a:sy n="79" d="100"/>
        </p:scale>
        <p:origin x="1806" y="90"/>
      </p:cViewPr>
      <p:guideLst>
        <p:guide orient="horz" pos="2160"/>
        <p:guide pos="3840"/>
      </p:guideLst>
    </p:cSldViewPr>
  </p:slideViewPr>
  <p:notesTextViewPr>
    <p:cViewPr>
      <p:scale>
        <a:sx n="1" d="1"/>
        <a:sy n="1" d="1"/>
      </p:scale>
      <p:origin x="0" y="0"/>
    </p:cViewPr>
  </p:notesTextViewPr>
  <p:notesViewPr>
    <p:cSldViewPr snapToGrid="0">
      <p:cViewPr varScale="1">
        <p:scale>
          <a:sx n="85" d="100"/>
          <a:sy n="85" d="100"/>
        </p:scale>
        <p:origin x="-3834" y="-96"/>
      </p:cViewPr>
      <p:guideLst>
        <p:guide orient="horz" pos="3131"/>
        <p:guide pos="214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s>
</file>

<file path=ppt/diagrams/_rels/drawing10.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11.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12.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4.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5.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6.xml.rels><?xml version="1.0" encoding="UTF-8" standalone="yes"?>
<Relationships xmlns="http://schemas.openxmlformats.org/package/2006/relationships"><Relationship Id="rId1" Type="http://schemas.openxmlformats.org/officeDocument/2006/relationships/image" Target="../media/image1.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489237B-4818-4218-A466-F1EFB844CDA8}"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fr-BE"/>
        </a:p>
      </dgm:t>
    </dgm:pt>
    <dgm:pt modelId="{E1E95027-2E91-4EA8-8769-9E1BDCB79FEF}">
      <dgm:prSet>
        <dgm:style>
          <a:lnRef idx="2">
            <a:schemeClr val="accent3"/>
          </a:lnRef>
          <a:fillRef idx="1">
            <a:schemeClr val="lt1"/>
          </a:fillRef>
          <a:effectRef idx="0">
            <a:schemeClr val="accent3"/>
          </a:effectRef>
          <a:fontRef idx="minor">
            <a:schemeClr val="dk1"/>
          </a:fontRef>
        </dgm:style>
      </dgm:prSet>
      <dgm:spPr/>
      <dgm:t>
        <a:bodyPr/>
        <a:lstStyle/>
        <a:p>
          <a:pPr rtl="0"/>
          <a:r>
            <a:rPr lang="fr-BE" dirty="0" smtClean="0"/>
            <a:t>OBJECTIF SPECIFIQUE</a:t>
          </a:r>
          <a:endParaRPr lang="fr-BE" dirty="0"/>
        </a:p>
      </dgm:t>
    </dgm:pt>
    <dgm:pt modelId="{BB28372A-FE60-43F5-A9CF-64E8DFEF20C5}" type="parTrans" cxnId="{A398097C-2AEF-4EB3-A378-03B75BC47EE4}">
      <dgm:prSet/>
      <dgm:spPr/>
      <dgm:t>
        <a:bodyPr/>
        <a:lstStyle/>
        <a:p>
          <a:endParaRPr lang="fr-BE"/>
        </a:p>
      </dgm:t>
    </dgm:pt>
    <dgm:pt modelId="{9D84516B-660F-4816-BD6B-4D4F80A52C7A}" type="sibTrans" cxnId="{A398097C-2AEF-4EB3-A378-03B75BC47EE4}">
      <dgm:prSet/>
      <dgm:spPr/>
      <dgm:t>
        <a:bodyPr/>
        <a:lstStyle/>
        <a:p>
          <a:endParaRPr lang="fr-BE"/>
        </a:p>
      </dgm:t>
    </dgm:pt>
    <dgm:pt modelId="{08E868CA-C050-4943-A5D8-DE0C48A1E553}" type="pres">
      <dgm:prSet presAssocID="{E489237B-4818-4218-A466-F1EFB844CDA8}" presName="hierChild1" presStyleCnt="0">
        <dgm:presLayoutVars>
          <dgm:orgChart val="1"/>
          <dgm:chPref val="1"/>
          <dgm:dir/>
          <dgm:animOne val="branch"/>
          <dgm:animLvl val="lvl"/>
          <dgm:resizeHandles/>
        </dgm:presLayoutVars>
      </dgm:prSet>
      <dgm:spPr/>
      <dgm:t>
        <a:bodyPr/>
        <a:lstStyle/>
        <a:p>
          <a:endParaRPr lang="fr-BE"/>
        </a:p>
      </dgm:t>
    </dgm:pt>
    <dgm:pt modelId="{263D910F-FA14-4168-8D77-02FB3232F9D3}" type="pres">
      <dgm:prSet presAssocID="{E1E95027-2E91-4EA8-8769-9E1BDCB79FEF}" presName="hierRoot1" presStyleCnt="0">
        <dgm:presLayoutVars>
          <dgm:hierBranch val="init"/>
        </dgm:presLayoutVars>
      </dgm:prSet>
      <dgm:spPr/>
    </dgm:pt>
    <dgm:pt modelId="{43204FF3-7432-4DD1-8745-5D246C94F85C}" type="pres">
      <dgm:prSet presAssocID="{E1E95027-2E91-4EA8-8769-9E1BDCB79FEF}" presName="rootComposite1" presStyleCnt="0"/>
      <dgm:spPr/>
    </dgm:pt>
    <dgm:pt modelId="{AA2AA1EA-B3AC-4B33-BF58-290E8FDACA96}" type="pres">
      <dgm:prSet presAssocID="{E1E95027-2E91-4EA8-8769-9E1BDCB79FEF}" presName="rootText1" presStyleLbl="node0" presStyleIdx="0" presStyleCnt="1" custScaleX="181512" custLinFactNeighborX="-6976" custLinFactNeighborY="10455">
        <dgm:presLayoutVars>
          <dgm:chPref val="3"/>
        </dgm:presLayoutVars>
      </dgm:prSet>
      <dgm:spPr/>
      <dgm:t>
        <a:bodyPr/>
        <a:lstStyle/>
        <a:p>
          <a:endParaRPr lang="fr-BE"/>
        </a:p>
      </dgm:t>
    </dgm:pt>
    <dgm:pt modelId="{9D4F40CB-DC34-4D7C-BFC7-7684F65D48B3}" type="pres">
      <dgm:prSet presAssocID="{E1E95027-2E91-4EA8-8769-9E1BDCB79FEF}" presName="rootConnector1" presStyleLbl="node1" presStyleIdx="0" presStyleCnt="0"/>
      <dgm:spPr/>
      <dgm:t>
        <a:bodyPr/>
        <a:lstStyle/>
        <a:p>
          <a:endParaRPr lang="fr-BE"/>
        </a:p>
      </dgm:t>
    </dgm:pt>
    <dgm:pt modelId="{8A510DFF-9947-451B-972A-31949EB11E08}" type="pres">
      <dgm:prSet presAssocID="{E1E95027-2E91-4EA8-8769-9E1BDCB79FEF}" presName="hierChild2" presStyleCnt="0"/>
      <dgm:spPr/>
    </dgm:pt>
    <dgm:pt modelId="{921C2DB9-341A-4D9A-8C72-3A6CF2A981E1}" type="pres">
      <dgm:prSet presAssocID="{E1E95027-2E91-4EA8-8769-9E1BDCB79FEF}" presName="hierChild3" presStyleCnt="0"/>
      <dgm:spPr/>
    </dgm:pt>
  </dgm:ptLst>
  <dgm:cxnLst>
    <dgm:cxn modelId="{FA868275-060B-4BA3-A19B-D4A336B52744}" type="presOf" srcId="{E489237B-4818-4218-A466-F1EFB844CDA8}" destId="{08E868CA-C050-4943-A5D8-DE0C48A1E553}" srcOrd="0" destOrd="0" presId="urn:microsoft.com/office/officeart/2005/8/layout/orgChart1"/>
    <dgm:cxn modelId="{9D9FA89E-9D99-4BEB-857E-BDB343DE853D}" type="presOf" srcId="{E1E95027-2E91-4EA8-8769-9E1BDCB79FEF}" destId="{9D4F40CB-DC34-4D7C-BFC7-7684F65D48B3}" srcOrd="1" destOrd="0" presId="urn:microsoft.com/office/officeart/2005/8/layout/orgChart1"/>
    <dgm:cxn modelId="{A398097C-2AEF-4EB3-A378-03B75BC47EE4}" srcId="{E489237B-4818-4218-A466-F1EFB844CDA8}" destId="{E1E95027-2E91-4EA8-8769-9E1BDCB79FEF}" srcOrd="0" destOrd="0" parTransId="{BB28372A-FE60-43F5-A9CF-64E8DFEF20C5}" sibTransId="{9D84516B-660F-4816-BD6B-4D4F80A52C7A}"/>
    <dgm:cxn modelId="{C8A568F3-D161-4FFB-AA82-1EAF8A841B7F}" type="presOf" srcId="{E1E95027-2E91-4EA8-8769-9E1BDCB79FEF}" destId="{AA2AA1EA-B3AC-4B33-BF58-290E8FDACA96}" srcOrd="0" destOrd="0" presId="urn:microsoft.com/office/officeart/2005/8/layout/orgChart1"/>
    <dgm:cxn modelId="{7196648B-E03C-42C6-9FC0-CA427B64A221}" type="presParOf" srcId="{08E868CA-C050-4943-A5D8-DE0C48A1E553}" destId="{263D910F-FA14-4168-8D77-02FB3232F9D3}" srcOrd="0" destOrd="0" presId="urn:microsoft.com/office/officeart/2005/8/layout/orgChart1"/>
    <dgm:cxn modelId="{E73B23AD-8069-42B4-A55F-AE34520FD1B1}" type="presParOf" srcId="{263D910F-FA14-4168-8D77-02FB3232F9D3}" destId="{43204FF3-7432-4DD1-8745-5D246C94F85C}" srcOrd="0" destOrd="0" presId="urn:microsoft.com/office/officeart/2005/8/layout/orgChart1"/>
    <dgm:cxn modelId="{16929615-E2DA-418A-B104-AB1CD83D60FA}" type="presParOf" srcId="{43204FF3-7432-4DD1-8745-5D246C94F85C}" destId="{AA2AA1EA-B3AC-4B33-BF58-290E8FDACA96}" srcOrd="0" destOrd="0" presId="urn:microsoft.com/office/officeart/2005/8/layout/orgChart1"/>
    <dgm:cxn modelId="{2289EE10-4C60-4A25-B7C9-2A5060D6BBDE}" type="presParOf" srcId="{43204FF3-7432-4DD1-8745-5D246C94F85C}" destId="{9D4F40CB-DC34-4D7C-BFC7-7684F65D48B3}" srcOrd="1" destOrd="0" presId="urn:microsoft.com/office/officeart/2005/8/layout/orgChart1"/>
    <dgm:cxn modelId="{214D35DB-1FE4-436B-813F-58F9DFAF795D}" type="presParOf" srcId="{263D910F-FA14-4168-8D77-02FB3232F9D3}" destId="{8A510DFF-9947-451B-972A-31949EB11E08}" srcOrd="1" destOrd="0" presId="urn:microsoft.com/office/officeart/2005/8/layout/orgChart1"/>
    <dgm:cxn modelId="{E928FF24-1232-4CEA-8B8C-48CB23104BA8}" type="presParOf" srcId="{263D910F-FA14-4168-8D77-02FB3232F9D3}" destId="{921C2DB9-341A-4D9A-8C72-3A6CF2A981E1}"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5E5912F1-B255-4B24-AB4B-D370F4876776}"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fr-BE"/>
        </a:p>
      </dgm:t>
    </dgm:pt>
    <dgm:pt modelId="{7F8CD3FA-536A-46E8-9E9F-094F5543514F}">
      <dgm:prSet>
        <dgm:style>
          <a:lnRef idx="1">
            <a:schemeClr val="accent3"/>
          </a:lnRef>
          <a:fillRef idx="2">
            <a:schemeClr val="accent3"/>
          </a:fillRef>
          <a:effectRef idx="1">
            <a:schemeClr val="accent3"/>
          </a:effectRef>
          <a:fontRef idx="minor">
            <a:schemeClr val="dk1"/>
          </a:fontRef>
        </dgm:style>
      </dgm:prSet>
      <dgm:spPr/>
      <dgm:t>
        <a:bodyPr/>
        <a:lstStyle/>
        <a:p>
          <a:pPr rtl="0"/>
          <a:r>
            <a:rPr lang="fr-BE" dirty="0" smtClean="0"/>
            <a:t>Résultat 1</a:t>
          </a:r>
          <a:endParaRPr lang="fr-BE" dirty="0"/>
        </a:p>
      </dgm:t>
    </dgm:pt>
    <dgm:pt modelId="{E1BAD4D0-4A18-4316-BCB7-708A2F8DF518}" type="parTrans" cxnId="{7394E150-8405-4609-800B-3FCD39DA95F3}">
      <dgm:prSet/>
      <dgm:spPr/>
      <dgm:t>
        <a:bodyPr/>
        <a:lstStyle/>
        <a:p>
          <a:endParaRPr lang="fr-BE"/>
        </a:p>
      </dgm:t>
    </dgm:pt>
    <dgm:pt modelId="{BB5173AD-449D-44C8-9065-889810FC8DA4}" type="sibTrans" cxnId="{7394E150-8405-4609-800B-3FCD39DA95F3}">
      <dgm:prSet/>
      <dgm:spPr/>
      <dgm:t>
        <a:bodyPr/>
        <a:lstStyle/>
        <a:p>
          <a:endParaRPr lang="fr-BE"/>
        </a:p>
      </dgm:t>
    </dgm:pt>
    <dgm:pt modelId="{4C3B7622-CA63-4DCF-AF4C-41D016C72776}" type="pres">
      <dgm:prSet presAssocID="{5E5912F1-B255-4B24-AB4B-D370F4876776}" presName="hierChild1" presStyleCnt="0">
        <dgm:presLayoutVars>
          <dgm:orgChart val="1"/>
          <dgm:chPref val="1"/>
          <dgm:dir/>
          <dgm:animOne val="branch"/>
          <dgm:animLvl val="lvl"/>
          <dgm:resizeHandles/>
        </dgm:presLayoutVars>
      </dgm:prSet>
      <dgm:spPr/>
      <dgm:t>
        <a:bodyPr/>
        <a:lstStyle/>
        <a:p>
          <a:endParaRPr lang="fr-BE"/>
        </a:p>
      </dgm:t>
    </dgm:pt>
    <dgm:pt modelId="{EDA986E3-A9DB-4368-9FA5-9891533C9CB8}" type="pres">
      <dgm:prSet presAssocID="{7F8CD3FA-536A-46E8-9E9F-094F5543514F}" presName="hierRoot1" presStyleCnt="0">
        <dgm:presLayoutVars>
          <dgm:hierBranch val="init"/>
        </dgm:presLayoutVars>
      </dgm:prSet>
      <dgm:spPr/>
    </dgm:pt>
    <dgm:pt modelId="{7E95EBD4-09A3-43D8-85EE-42ECE0B91D50}" type="pres">
      <dgm:prSet presAssocID="{7F8CD3FA-536A-46E8-9E9F-094F5543514F}" presName="rootComposite1" presStyleCnt="0"/>
      <dgm:spPr/>
    </dgm:pt>
    <dgm:pt modelId="{1CD3FB9C-EF22-4438-8BAE-C23F4A33B236}" type="pres">
      <dgm:prSet presAssocID="{7F8CD3FA-536A-46E8-9E9F-094F5543514F}" presName="rootText1" presStyleLbl="node0" presStyleIdx="0" presStyleCnt="1" custScaleX="210051">
        <dgm:presLayoutVars>
          <dgm:chPref val="3"/>
        </dgm:presLayoutVars>
      </dgm:prSet>
      <dgm:spPr/>
      <dgm:t>
        <a:bodyPr/>
        <a:lstStyle/>
        <a:p>
          <a:endParaRPr lang="fr-BE"/>
        </a:p>
      </dgm:t>
    </dgm:pt>
    <dgm:pt modelId="{9A15B87D-F3A9-473F-926F-C69C69EB6355}" type="pres">
      <dgm:prSet presAssocID="{7F8CD3FA-536A-46E8-9E9F-094F5543514F}" presName="rootConnector1" presStyleLbl="node1" presStyleIdx="0" presStyleCnt="0"/>
      <dgm:spPr/>
      <dgm:t>
        <a:bodyPr/>
        <a:lstStyle/>
        <a:p>
          <a:endParaRPr lang="fr-BE"/>
        </a:p>
      </dgm:t>
    </dgm:pt>
    <dgm:pt modelId="{0536798D-8019-4319-8177-9EA8CD268F41}" type="pres">
      <dgm:prSet presAssocID="{7F8CD3FA-536A-46E8-9E9F-094F5543514F}" presName="hierChild2" presStyleCnt="0"/>
      <dgm:spPr/>
    </dgm:pt>
    <dgm:pt modelId="{639915F5-5333-442C-9BC7-3D1EA567882D}" type="pres">
      <dgm:prSet presAssocID="{7F8CD3FA-536A-46E8-9E9F-094F5543514F}" presName="hierChild3" presStyleCnt="0"/>
      <dgm:spPr/>
    </dgm:pt>
  </dgm:ptLst>
  <dgm:cxnLst>
    <dgm:cxn modelId="{7394E150-8405-4609-800B-3FCD39DA95F3}" srcId="{5E5912F1-B255-4B24-AB4B-D370F4876776}" destId="{7F8CD3FA-536A-46E8-9E9F-094F5543514F}" srcOrd="0" destOrd="0" parTransId="{E1BAD4D0-4A18-4316-BCB7-708A2F8DF518}" sibTransId="{BB5173AD-449D-44C8-9065-889810FC8DA4}"/>
    <dgm:cxn modelId="{A644E2B9-6B21-443F-B6B6-26DE81B0DEC1}" type="presOf" srcId="{5E5912F1-B255-4B24-AB4B-D370F4876776}" destId="{4C3B7622-CA63-4DCF-AF4C-41D016C72776}" srcOrd="0" destOrd="0" presId="urn:microsoft.com/office/officeart/2005/8/layout/orgChart1"/>
    <dgm:cxn modelId="{8FB47730-6BBA-4718-8416-0A6BBCAD9DA5}" type="presOf" srcId="{7F8CD3FA-536A-46E8-9E9F-094F5543514F}" destId="{9A15B87D-F3A9-473F-926F-C69C69EB6355}" srcOrd="1" destOrd="0" presId="urn:microsoft.com/office/officeart/2005/8/layout/orgChart1"/>
    <dgm:cxn modelId="{7AD69612-2EED-41AA-A82A-995C84F39280}" type="presOf" srcId="{7F8CD3FA-536A-46E8-9E9F-094F5543514F}" destId="{1CD3FB9C-EF22-4438-8BAE-C23F4A33B236}" srcOrd="0" destOrd="0" presId="urn:microsoft.com/office/officeart/2005/8/layout/orgChart1"/>
    <dgm:cxn modelId="{7F6257A6-B3DF-4A3D-B6BF-11DB11B514C3}" type="presParOf" srcId="{4C3B7622-CA63-4DCF-AF4C-41D016C72776}" destId="{EDA986E3-A9DB-4368-9FA5-9891533C9CB8}" srcOrd="0" destOrd="0" presId="urn:microsoft.com/office/officeart/2005/8/layout/orgChart1"/>
    <dgm:cxn modelId="{DF1B262E-4B01-4B00-B953-0DA5E68994E9}" type="presParOf" srcId="{EDA986E3-A9DB-4368-9FA5-9891533C9CB8}" destId="{7E95EBD4-09A3-43D8-85EE-42ECE0B91D50}" srcOrd="0" destOrd="0" presId="urn:microsoft.com/office/officeart/2005/8/layout/orgChart1"/>
    <dgm:cxn modelId="{6C079BF9-5A41-403C-8DC5-D277879DAC4A}" type="presParOf" srcId="{7E95EBD4-09A3-43D8-85EE-42ECE0B91D50}" destId="{1CD3FB9C-EF22-4438-8BAE-C23F4A33B236}" srcOrd="0" destOrd="0" presId="urn:microsoft.com/office/officeart/2005/8/layout/orgChart1"/>
    <dgm:cxn modelId="{0408A721-FC9F-4334-ADEF-B244461F9C09}" type="presParOf" srcId="{7E95EBD4-09A3-43D8-85EE-42ECE0B91D50}" destId="{9A15B87D-F3A9-473F-926F-C69C69EB6355}" srcOrd="1" destOrd="0" presId="urn:microsoft.com/office/officeart/2005/8/layout/orgChart1"/>
    <dgm:cxn modelId="{1A1D3E9F-4517-4684-97AA-EA23C37CD9CB}" type="presParOf" srcId="{EDA986E3-A9DB-4368-9FA5-9891533C9CB8}" destId="{0536798D-8019-4319-8177-9EA8CD268F41}" srcOrd="1" destOrd="0" presId="urn:microsoft.com/office/officeart/2005/8/layout/orgChart1"/>
    <dgm:cxn modelId="{DA0944C3-AB50-480F-9789-F4B394342F6D}" type="presParOf" srcId="{EDA986E3-A9DB-4368-9FA5-9891533C9CB8}" destId="{639915F5-5333-442C-9BC7-3D1EA567882D}" srcOrd="2" destOrd="0" presId="urn:microsoft.com/office/officeart/2005/8/layout/orgChart1"/>
  </dgm:cxnLst>
  <dgm:bg/>
  <dgm:whole/>
  <dgm:extLst>
    <a:ext uri="http://schemas.microsoft.com/office/drawing/2008/diagram">
      <dsp:dataModelExt xmlns:dsp="http://schemas.microsoft.com/office/drawing/2008/diagram" relId="rId52"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53D5C85F-6126-46CC-BB8F-62DD87A2D8C2}"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fr-BE"/>
        </a:p>
      </dgm:t>
    </dgm:pt>
    <dgm:pt modelId="{B0D7EAEC-D7B0-4EB7-8E88-0EB16D995D30}">
      <dgm:prSet>
        <dgm:style>
          <a:lnRef idx="1">
            <a:schemeClr val="accent3"/>
          </a:lnRef>
          <a:fillRef idx="2">
            <a:schemeClr val="accent3"/>
          </a:fillRef>
          <a:effectRef idx="1">
            <a:schemeClr val="accent3"/>
          </a:effectRef>
          <a:fontRef idx="minor">
            <a:schemeClr val="dk1"/>
          </a:fontRef>
        </dgm:style>
      </dgm:prSet>
      <dgm:spPr/>
      <dgm:t>
        <a:bodyPr/>
        <a:lstStyle/>
        <a:p>
          <a:pPr rtl="0"/>
          <a:r>
            <a:rPr lang="fr-BE" dirty="0" smtClean="0"/>
            <a:t>Résultat 2</a:t>
          </a:r>
          <a:endParaRPr lang="fr-BE" dirty="0"/>
        </a:p>
      </dgm:t>
    </dgm:pt>
    <dgm:pt modelId="{370EA7E8-2E8F-4BD5-A61D-2FCE5ED3FC42}" type="parTrans" cxnId="{8E1B458D-0F41-4EE3-B5EB-3EB94E262EA2}">
      <dgm:prSet/>
      <dgm:spPr/>
      <dgm:t>
        <a:bodyPr/>
        <a:lstStyle/>
        <a:p>
          <a:endParaRPr lang="fr-BE"/>
        </a:p>
      </dgm:t>
    </dgm:pt>
    <dgm:pt modelId="{6B227156-FF76-4710-B6D9-F7697944F6CF}" type="sibTrans" cxnId="{8E1B458D-0F41-4EE3-B5EB-3EB94E262EA2}">
      <dgm:prSet/>
      <dgm:spPr/>
      <dgm:t>
        <a:bodyPr/>
        <a:lstStyle/>
        <a:p>
          <a:endParaRPr lang="fr-BE"/>
        </a:p>
      </dgm:t>
    </dgm:pt>
    <dgm:pt modelId="{064AD557-54CC-4218-8440-03129BEB5B09}" type="pres">
      <dgm:prSet presAssocID="{53D5C85F-6126-46CC-BB8F-62DD87A2D8C2}" presName="hierChild1" presStyleCnt="0">
        <dgm:presLayoutVars>
          <dgm:orgChart val="1"/>
          <dgm:chPref val="1"/>
          <dgm:dir/>
          <dgm:animOne val="branch"/>
          <dgm:animLvl val="lvl"/>
          <dgm:resizeHandles/>
        </dgm:presLayoutVars>
      </dgm:prSet>
      <dgm:spPr/>
      <dgm:t>
        <a:bodyPr/>
        <a:lstStyle/>
        <a:p>
          <a:endParaRPr lang="fr-BE"/>
        </a:p>
      </dgm:t>
    </dgm:pt>
    <dgm:pt modelId="{F7B164AF-31D2-4E22-B665-2C3B9D040780}" type="pres">
      <dgm:prSet presAssocID="{B0D7EAEC-D7B0-4EB7-8E88-0EB16D995D30}" presName="hierRoot1" presStyleCnt="0">
        <dgm:presLayoutVars>
          <dgm:hierBranch val="init"/>
        </dgm:presLayoutVars>
      </dgm:prSet>
      <dgm:spPr/>
    </dgm:pt>
    <dgm:pt modelId="{4127B9E0-2573-463A-8886-4E61C9F2DCE3}" type="pres">
      <dgm:prSet presAssocID="{B0D7EAEC-D7B0-4EB7-8E88-0EB16D995D30}" presName="rootComposite1" presStyleCnt="0"/>
      <dgm:spPr/>
    </dgm:pt>
    <dgm:pt modelId="{5C70A1C3-FDBF-4A52-B19E-76A3438EE98F}" type="pres">
      <dgm:prSet presAssocID="{B0D7EAEC-D7B0-4EB7-8E88-0EB16D995D30}" presName="rootText1" presStyleLbl="node0" presStyleIdx="0" presStyleCnt="1" custScaleX="203781" custLinFactNeighborX="-55520" custLinFactNeighborY="-16527">
        <dgm:presLayoutVars>
          <dgm:chPref val="3"/>
        </dgm:presLayoutVars>
      </dgm:prSet>
      <dgm:spPr/>
      <dgm:t>
        <a:bodyPr/>
        <a:lstStyle/>
        <a:p>
          <a:endParaRPr lang="fr-BE"/>
        </a:p>
      </dgm:t>
    </dgm:pt>
    <dgm:pt modelId="{4621E9D7-AC89-4F3A-82D7-9D5C1B5779F1}" type="pres">
      <dgm:prSet presAssocID="{B0D7EAEC-D7B0-4EB7-8E88-0EB16D995D30}" presName="rootConnector1" presStyleLbl="node1" presStyleIdx="0" presStyleCnt="0"/>
      <dgm:spPr/>
      <dgm:t>
        <a:bodyPr/>
        <a:lstStyle/>
        <a:p>
          <a:endParaRPr lang="fr-BE"/>
        </a:p>
      </dgm:t>
    </dgm:pt>
    <dgm:pt modelId="{911C34D9-A802-4A7D-B708-0A2B10C07A8D}" type="pres">
      <dgm:prSet presAssocID="{B0D7EAEC-D7B0-4EB7-8E88-0EB16D995D30}" presName="hierChild2" presStyleCnt="0"/>
      <dgm:spPr/>
    </dgm:pt>
    <dgm:pt modelId="{B8D1805C-2068-4729-91BE-70E4BDDC336C}" type="pres">
      <dgm:prSet presAssocID="{B0D7EAEC-D7B0-4EB7-8E88-0EB16D995D30}" presName="hierChild3" presStyleCnt="0"/>
      <dgm:spPr/>
    </dgm:pt>
  </dgm:ptLst>
  <dgm:cxnLst>
    <dgm:cxn modelId="{12BC48BB-65E4-41F0-AC9B-A902D904D5D6}" type="presOf" srcId="{B0D7EAEC-D7B0-4EB7-8E88-0EB16D995D30}" destId="{5C70A1C3-FDBF-4A52-B19E-76A3438EE98F}" srcOrd="0" destOrd="0" presId="urn:microsoft.com/office/officeart/2005/8/layout/orgChart1"/>
    <dgm:cxn modelId="{15EB4A8B-021B-470A-98B0-2878C1C9E57A}" type="presOf" srcId="{53D5C85F-6126-46CC-BB8F-62DD87A2D8C2}" destId="{064AD557-54CC-4218-8440-03129BEB5B09}" srcOrd="0" destOrd="0" presId="urn:microsoft.com/office/officeart/2005/8/layout/orgChart1"/>
    <dgm:cxn modelId="{8E1B458D-0F41-4EE3-B5EB-3EB94E262EA2}" srcId="{53D5C85F-6126-46CC-BB8F-62DD87A2D8C2}" destId="{B0D7EAEC-D7B0-4EB7-8E88-0EB16D995D30}" srcOrd="0" destOrd="0" parTransId="{370EA7E8-2E8F-4BD5-A61D-2FCE5ED3FC42}" sibTransId="{6B227156-FF76-4710-B6D9-F7697944F6CF}"/>
    <dgm:cxn modelId="{CAEFADDF-8B19-4FAC-8C92-D5F0CC7D1192}" type="presOf" srcId="{B0D7EAEC-D7B0-4EB7-8E88-0EB16D995D30}" destId="{4621E9D7-AC89-4F3A-82D7-9D5C1B5779F1}" srcOrd="1" destOrd="0" presId="urn:microsoft.com/office/officeart/2005/8/layout/orgChart1"/>
    <dgm:cxn modelId="{C55613D8-2CD2-4A95-9FF4-6D5381362705}" type="presParOf" srcId="{064AD557-54CC-4218-8440-03129BEB5B09}" destId="{F7B164AF-31D2-4E22-B665-2C3B9D040780}" srcOrd="0" destOrd="0" presId="urn:microsoft.com/office/officeart/2005/8/layout/orgChart1"/>
    <dgm:cxn modelId="{2BC2CB4A-0AB9-4EBF-9591-49DFE34D00E2}" type="presParOf" srcId="{F7B164AF-31D2-4E22-B665-2C3B9D040780}" destId="{4127B9E0-2573-463A-8886-4E61C9F2DCE3}" srcOrd="0" destOrd="0" presId="urn:microsoft.com/office/officeart/2005/8/layout/orgChart1"/>
    <dgm:cxn modelId="{CC0AED9B-4AD4-48FD-B9CC-6B17E97D9BA7}" type="presParOf" srcId="{4127B9E0-2573-463A-8886-4E61C9F2DCE3}" destId="{5C70A1C3-FDBF-4A52-B19E-76A3438EE98F}" srcOrd="0" destOrd="0" presId="urn:microsoft.com/office/officeart/2005/8/layout/orgChart1"/>
    <dgm:cxn modelId="{4301C1A9-10B9-43A6-A62F-56F8A79662E0}" type="presParOf" srcId="{4127B9E0-2573-463A-8886-4E61C9F2DCE3}" destId="{4621E9D7-AC89-4F3A-82D7-9D5C1B5779F1}" srcOrd="1" destOrd="0" presId="urn:microsoft.com/office/officeart/2005/8/layout/orgChart1"/>
    <dgm:cxn modelId="{BC801E9D-69D7-4B3B-B9E9-7A5F48524CCD}" type="presParOf" srcId="{F7B164AF-31D2-4E22-B665-2C3B9D040780}" destId="{911C34D9-A802-4A7D-B708-0A2B10C07A8D}" srcOrd="1" destOrd="0" presId="urn:microsoft.com/office/officeart/2005/8/layout/orgChart1"/>
    <dgm:cxn modelId="{6E06A17F-8991-42D8-95BD-657C87ED3FCD}" type="presParOf" srcId="{F7B164AF-31D2-4E22-B665-2C3B9D040780}" destId="{B8D1805C-2068-4729-91BE-70E4BDDC336C}" srcOrd="2" destOrd="0" presId="urn:microsoft.com/office/officeart/2005/8/layout/orgChart1"/>
  </dgm:cxnLst>
  <dgm:bg/>
  <dgm:whole/>
  <dgm:extLst>
    <a:ext uri="http://schemas.microsoft.com/office/drawing/2008/diagram">
      <dsp:dataModelExt xmlns:dsp="http://schemas.microsoft.com/office/drawing/2008/diagram" relId="rId5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BE1EC705-1977-4774-B1C6-71F9DA1A8EC7}" type="doc">
      <dgm:prSet loTypeId="urn:microsoft.com/office/officeart/2005/8/layout/orgChart1" loCatId="hierarchy" qsTypeId="urn:microsoft.com/office/officeart/2005/8/quickstyle/3d6" qsCatId="3D" csTypeId="urn:microsoft.com/office/officeart/2005/8/colors/accent1_2" csCatId="accent1" phldr="1"/>
      <dgm:spPr/>
      <dgm:t>
        <a:bodyPr/>
        <a:lstStyle/>
        <a:p>
          <a:endParaRPr lang="fr-BE"/>
        </a:p>
      </dgm:t>
    </dgm:pt>
    <dgm:pt modelId="{D64EC215-A8AE-4703-94A7-A283C2AFEF31}">
      <dgm:prSet>
        <dgm:style>
          <a:lnRef idx="0">
            <a:schemeClr val="accent3"/>
          </a:lnRef>
          <a:fillRef idx="3">
            <a:schemeClr val="accent3"/>
          </a:fillRef>
          <a:effectRef idx="3">
            <a:schemeClr val="accent3"/>
          </a:effectRef>
          <a:fontRef idx="minor">
            <a:schemeClr val="lt1"/>
          </a:fontRef>
        </dgm:style>
      </dgm:prSet>
      <dgm:spPr/>
      <dgm:t>
        <a:bodyPr/>
        <a:lstStyle/>
        <a:p>
          <a:pPr rtl="0"/>
          <a:r>
            <a:rPr lang="fr-BE" dirty="0" smtClean="0"/>
            <a:t>Activité 1</a:t>
          </a:r>
          <a:endParaRPr lang="fr-BE" dirty="0"/>
        </a:p>
      </dgm:t>
    </dgm:pt>
    <dgm:pt modelId="{4B613DA9-7CA1-424F-96B6-C04AD6951BD3}" type="parTrans" cxnId="{9D250B3B-93CF-41EE-9809-2739B3083E90}">
      <dgm:prSet/>
      <dgm:spPr/>
      <dgm:t>
        <a:bodyPr/>
        <a:lstStyle/>
        <a:p>
          <a:endParaRPr lang="fr-BE"/>
        </a:p>
      </dgm:t>
    </dgm:pt>
    <dgm:pt modelId="{EFFA46EF-9331-408B-B961-E16909628DE6}" type="sibTrans" cxnId="{9D250B3B-93CF-41EE-9809-2739B3083E90}">
      <dgm:prSet/>
      <dgm:spPr/>
      <dgm:t>
        <a:bodyPr/>
        <a:lstStyle/>
        <a:p>
          <a:endParaRPr lang="fr-BE"/>
        </a:p>
      </dgm:t>
    </dgm:pt>
    <dgm:pt modelId="{CF8D34CB-1D02-41EA-A23F-5D1921F8CD1D}" type="pres">
      <dgm:prSet presAssocID="{BE1EC705-1977-4774-B1C6-71F9DA1A8EC7}" presName="hierChild1" presStyleCnt="0">
        <dgm:presLayoutVars>
          <dgm:orgChart val="1"/>
          <dgm:chPref val="1"/>
          <dgm:dir/>
          <dgm:animOne val="branch"/>
          <dgm:animLvl val="lvl"/>
          <dgm:resizeHandles/>
        </dgm:presLayoutVars>
      </dgm:prSet>
      <dgm:spPr/>
      <dgm:t>
        <a:bodyPr/>
        <a:lstStyle/>
        <a:p>
          <a:endParaRPr lang="fr-BE"/>
        </a:p>
      </dgm:t>
    </dgm:pt>
    <dgm:pt modelId="{33A502C7-7C1E-47C7-9344-9CFDED4717EB}" type="pres">
      <dgm:prSet presAssocID="{D64EC215-A8AE-4703-94A7-A283C2AFEF31}" presName="hierRoot1" presStyleCnt="0">
        <dgm:presLayoutVars>
          <dgm:hierBranch val="init"/>
        </dgm:presLayoutVars>
      </dgm:prSet>
      <dgm:spPr/>
    </dgm:pt>
    <dgm:pt modelId="{1996E52E-C147-4413-B032-8D9B184D9276}" type="pres">
      <dgm:prSet presAssocID="{D64EC215-A8AE-4703-94A7-A283C2AFEF31}" presName="rootComposite1" presStyleCnt="0"/>
      <dgm:spPr/>
    </dgm:pt>
    <dgm:pt modelId="{8B35C1B7-EC60-44C3-9EF5-5CC406246538}" type="pres">
      <dgm:prSet presAssocID="{D64EC215-A8AE-4703-94A7-A283C2AFEF31}" presName="rootText1" presStyleLbl="node0" presStyleIdx="0" presStyleCnt="1" custLinFactNeighborX="-5456" custLinFactNeighborY="-7628">
        <dgm:presLayoutVars>
          <dgm:chPref val="3"/>
        </dgm:presLayoutVars>
      </dgm:prSet>
      <dgm:spPr/>
      <dgm:t>
        <a:bodyPr/>
        <a:lstStyle/>
        <a:p>
          <a:endParaRPr lang="fr-BE"/>
        </a:p>
      </dgm:t>
    </dgm:pt>
    <dgm:pt modelId="{4B9DC368-D9D6-4EF9-8673-F0C6D4AD2A19}" type="pres">
      <dgm:prSet presAssocID="{D64EC215-A8AE-4703-94A7-A283C2AFEF31}" presName="rootConnector1" presStyleLbl="node1" presStyleIdx="0" presStyleCnt="0"/>
      <dgm:spPr/>
      <dgm:t>
        <a:bodyPr/>
        <a:lstStyle/>
        <a:p>
          <a:endParaRPr lang="fr-BE"/>
        </a:p>
      </dgm:t>
    </dgm:pt>
    <dgm:pt modelId="{980D62FC-1412-448F-8B10-310B5E032204}" type="pres">
      <dgm:prSet presAssocID="{D64EC215-A8AE-4703-94A7-A283C2AFEF31}" presName="hierChild2" presStyleCnt="0"/>
      <dgm:spPr/>
    </dgm:pt>
    <dgm:pt modelId="{065EED83-0FA2-428D-85F0-7978BAA74DE6}" type="pres">
      <dgm:prSet presAssocID="{D64EC215-A8AE-4703-94A7-A283C2AFEF31}" presName="hierChild3" presStyleCnt="0"/>
      <dgm:spPr/>
    </dgm:pt>
  </dgm:ptLst>
  <dgm:cxnLst>
    <dgm:cxn modelId="{032F12B5-E7BA-48E0-BCF0-EAD3BDE6D8C8}" type="presOf" srcId="{D64EC215-A8AE-4703-94A7-A283C2AFEF31}" destId="{8B35C1B7-EC60-44C3-9EF5-5CC406246538}" srcOrd="0" destOrd="0" presId="urn:microsoft.com/office/officeart/2005/8/layout/orgChart1"/>
    <dgm:cxn modelId="{20D9DCE6-8721-416B-B53F-F1A9220786F4}" type="presOf" srcId="{BE1EC705-1977-4774-B1C6-71F9DA1A8EC7}" destId="{CF8D34CB-1D02-41EA-A23F-5D1921F8CD1D}" srcOrd="0" destOrd="0" presId="urn:microsoft.com/office/officeart/2005/8/layout/orgChart1"/>
    <dgm:cxn modelId="{810758F2-563B-42DA-BB67-52980C1B104A}" type="presOf" srcId="{D64EC215-A8AE-4703-94A7-A283C2AFEF31}" destId="{4B9DC368-D9D6-4EF9-8673-F0C6D4AD2A19}" srcOrd="1" destOrd="0" presId="urn:microsoft.com/office/officeart/2005/8/layout/orgChart1"/>
    <dgm:cxn modelId="{9D250B3B-93CF-41EE-9809-2739B3083E90}" srcId="{BE1EC705-1977-4774-B1C6-71F9DA1A8EC7}" destId="{D64EC215-A8AE-4703-94A7-A283C2AFEF31}" srcOrd="0" destOrd="0" parTransId="{4B613DA9-7CA1-424F-96B6-C04AD6951BD3}" sibTransId="{EFFA46EF-9331-408B-B961-E16909628DE6}"/>
    <dgm:cxn modelId="{D8939EEF-5112-41FB-AB63-D221ED3FF535}" type="presParOf" srcId="{CF8D34CB-1D02-41EA-A23F-5D1921F8CD1D}" destId="{33A502C7-7C1E-47C7-9344-9CFDED4717EB}" srcOrd="0" destOrd="0" presId="urn:microsoft.com/office/officeart/2005/8/layout/orgChart1"/>
    <dgm:cxn modelId="{6A0667A2-1FCA-445E-B13C-D9196E669BE2}" type="presParOf" srcId="{33A502C7-7C1E-47C7-9344-9CFDED4717EB}" destId="{1996E52E-C147-4413-B032-8D9B184D9276}" srcOrd="0" destOrd="0" presId="urn:microsoft.com/office/officeart/2005/8/layout/orgChart1"/>
    <dgm:cxn modelId="{1E81A461-E882-40BD-8CF9-2ABD42A4597C}" type="presParOf" srcId="{1996E52E-C147-4413-B032-8D9B184D9276}" destId="{8B35C1B7-EC60-44C3-9EF5-5CC406246538}" srcOrd="0" destOrd="0" presId="urn:microsoft.com/office/officeart/2005/8/layout/orgChart1"/>
    <dgm:cxn modelId="{17ADD262-8930-4129-9B2C-45A81C821B7F}" type="presParOf" srcId="{1996E52E-C147-4413-B032-8D9B184D9276}" destId="{4B9DC368-D9D6-4EF9-8673-F0C6D4AD2A19}" srcOrd="1" destOrd="0" presId="urn:microsoft.com/office/officeart/2005/8/layout/orgChart1"/>
    <dgm:cxn modelId="{8CB4E1D0-2CDD-4B28-9898-9FF56CC2EC3C}" type="presParOf" srcId="{33A502C7-7C1E-47C7-9344-9CFDED4717EB}" destId="{980D62FC-1412-448F-8B10-310B5E032204}" srcOrd="1" destOrd="0" presId="urn:microsoft.com/office/officeart/2005/8/layout/orgChart1"/>
    <dgm:cxn modelId="{A633275C-1D11-4497-9467-C8E2EC28342F}" type="presParOf" srcId="{33A502C7-7C1E-47C7-9344-9CFDED4717EB}" destId="{065EED83-0FA2-428D-85F0-7978BAA74DE6}" srcOrd="2" destOrd="0" presId="urn:microsoft.com/office/officeart/2005/8/layout/orgChart1"/>
  </dgm:cxnLst>
  <dgm:bg/>
  <dgm:whole/>
  <dgm:extLst>
    <a:ext uri="http://schemas.microsoft.com/office/drawing/2008/diagram">
      <dsp:dataModelExt xmlns:dsp="http://schemas.microsoft.com/office/drawing/2008/diagram" relId="rId62"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1F5B4D5-C814-4EF9-BB24-F7B39DEFADF9}"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fr-BE"/>
        </a:p>
      </dgm:t>
    </dgm:pt>
    <dgm:pt modelId="{BEC374B0-E571-4467-8600-2FFE75EE86C1}">
      <dgm:prSet>
        <dgm:style>
          <a:lnRef idx="2">
            <a:schemeClr val="accent3">
              <a:shade val="50000"/>
            </a:schemeClr>
          </a:lnRef>
          <a:fillRef idx="1">
            <a:schemeClr val="accent3"/>
          </a:fillRef>
          <a:effectRef idx="0">
            <a:schemeClr val="accent3"/>
          </a:effectRef>
          <a:fontRef idx="minor">
            <a:schemeClr val="lt1"/>
          </a:fontRef>
        </dgm:style>
      </dgm:prSet>
      <dgm:spPr/>
      <dgm:t>
        <a:bodyPr/>
        <a:lstStyle/>
        <a:p>
          <a:pPr rtl="0"/>
          <a:r>
            <a:rPr lang="fr-BE" b="1" dirty="0" smtClean="0"/>
            <a:t>OBJECTIF GLOBAL</a:t>
          </a:r>
          <a:endParaRPr lang="fr-BE" dirty="0"/>
        </a:p>
      </dgm:t>
    </dgm:pt>
    <dgm:pt modelId="{FF14EE6D-43E5-4B35-981E-8D841ECBDE15}" type="parTrans" cxnId="{15F40165-EC52-4072-848F-C40E4BE16283}">
      <dgm:prSet/>
      <dgm:spPr/>
      <dgm:t>
        <a:bodyPr/>
        <a:lstStyle/>
        <a:p>
          <a:endParaRPr lang="fr-BE"/>
        </a:p>
      </dgm:t>
    </dgm:pt>
    <dgm:pt modelId="{878D13A4-0303-4709-9B57-45FC25B6A7BB}" type="sibTrans" cxnId="{15F40165-EC52-4072-848F-C40E4BE16283}">
      <dgm:prSet/>
      <dgm:spPr/>
      <dgm:t>
        <a:bodyPr/>
        <a:lstStyle/>
        <a:p>
          <a:endParaRPr lang="fr-BE"/>
        </a:p>
      </dgm:t>
    </dgm:pt>
    <dgm:pt modelId="{0A93D477-5926-43ED-BF29-D8D2CDEEC124}" type="pres">
      <dgm:prSet presAssocID="{B1F5B4D5-C814-4EF9-BB24-F7B39DEFADF9}" presName="hierChild1" presStyleCnt="0">
        <dgm:presLayoutVars>
          <dgm:orgChart val="1"/>
          <dgm:chPref val="1"/>
          <dgm:dir/>
          <dgm:animOne val="branch"/>
          <dgm:animLvl val="lvl"/>
          <dgm:resizeHandles/>
        </dgm:presLayoutVars>
      </dgm:prSet>
      <dgm:spPr/>
      <dgm:t>
        <a:bodyPr/>
        <a:lstStyle/>
        <a:p>
          <a:endParaRPr lang="fr-BE"/>
        </a:p>
      </dgm:t>
    </dgm:pt>
    <dgm:pt modelId="{0799C871-1B2F-4050-92D4-D3B2A457DD7A}" type="pres">
      <dgm:prSet presAssocID="{BEC374B0-E571-4467-8600-2FFE75EE86C1}" presName="hierRoot1" presStyleCnt="0">
        <dgm:presLayoutVars>
          <dgm:hierBranch val="init"/>
        </dgm:presLayoutVars>
      </dgm:prSet>
      <dgm:spPr/>
    </dgm:pt>
    <dgm:pt modelId="{2A7C2A52-0035-49F2-BE10-9A40917A060E}" type="pres">
      <dgm:prSet presAssocID="{BEC374B0-E571-4467-8600-2FFE75EE86C1}" presName="rootComposite1" presStyleCnt="0"/>
      <dgm:spPr/>
    </dgm:pt>
    <dgm:pt modelId="{5123CCAA-B18D-4E0A-B173-80A6A5B11392}" type="pres">
      <dgm:prSet presAssocID="{BEC374B0-E571-4467-8600-2FFE75EE86C1}" presName="rootText1" presStyleLbl="node0" presStyleIdx="0" presStyleCnt="1" custScaleX="173376" custLinFactNeighborX="-83740" custLinFactNeighborY="-1690">
        <dgm:presLayoutVars>
          <dgm:chPref val="3"/>
        </dgm:presLayoutVars>
      </dgm:prSet>
      <dgm:spPr/>
      <dgm:t>
        <a:bodyPr/>
        <a:lstStyle/>
        <a:p>
          <a:endParaRPr lang="fr-BE"/>
        </a:p>
      </dgm:t>
    </dgm:pt>
    <dgm:pt modelId="{B0D6C175-56F2-45B7-842F-BE341B6D0F23}" type="pres">
      <dgm:prSet presAssocID="{BEC374B0-E571-4467-8600-2FFE75EE86C1}" presName="rootConnector1" presStyleLbl="node1" presStyleIdx="0" presStyleCnt="0"/>
      <dgm:spPr/>
      <dgm:t>
        <a:bodyPr/>
        <a:lstStyle/>
        <a:p>
          <a:endParaRPr lang="fr-BE"/>
        </a:p>
      </dgm:t>
    </dgm:pt>
    <dgm:pt modelId="{F3ED73F6-BFC6-494D-8BBD-20DDE7A9E007}" type="pres">
      <dgm:prSet presAssocID="{BEC374B0-E571-4467-8600-2FFE75EE86C1}" presName="hierChild2" presStyleCnt="0"/>
      <dgm:spPr/>
    </dgm:pt>
    <dgm:pt modelId="{8BFBF87F-8E5B-4B0E-906C-1D39466C8E62}" type="pres">
      <dgm:prSet presAssocID="{BEC374B0-E571-4467-8600-2FFE75EE86C1}" presName="hierChild3" presStyleCnt="0"/>
      <dgm:spPr/>
    </dgm:pt>
  </dgm:ptLst>
  <dgm:cxnLst>
    <dgm:cxn modelId="{A8734F16-5C41-4872-915E-CCCA117DFD56}" type="presOf" srcId="{BEC374B0-E571-4467-8600-2FFE75EE86C1}" destId="{5123CCAA-B18D-4E0A-B173-80A6A5B11392}" srcOrd="0" destOrd="0" presId="urn:microsoft.com/office/officeart/2005/8/layout/orgChart1"/>
    <dgm:cxn modelId="{15F40165-EC52-4072-848F-C40E4BE16283}" srcId="{B1F5B4D5-C814-4EF9-BB24-F7B39DEFADF9}" destId="{BEC374B0-E571-4467-8600-2FFE75EE86C1}" srcOrd="0" destOrd="0" parTransId="{FF14EE6D-43E5-4B35-981E-8D841ECBDE15}" sibTransId="{878D13A4-0303-4709-9B57-45FC25B6A7BB}"/>
    <dgm:cxn modelId="{2B9FC280-FFF5-4A7C-BD99-5614CB3A30BA}" type="presOf" srcId="{BEC374B0-E571-4467-8600-2FFE75EE86C1}" destId="{B0D6C175-56F2-45B7-842F-BE341B6D0F23}" srcOrd="1" destOrd="0" presId="urn:microsoft.com/office/officeart/2005/8/layout/orgChart1"/>
    <dgm:cxn modelId="{14FFFD9E-350D-4862-86F3-8597370FA6E3}" type="presOf" srcId="{B1F5B4D5-C814-4EF9-BB24-F7B39DEFADF9}" destId="{0A93D477-5926-43ED-BF29-D8D2CDEEC124}" srcOrd="0" destOrd="0" presId="urn:microsoft.com/office/officeart/2005/8/layout/orgChart1"/>
    <dgm:cxn modelId="{399883A3-66B6-4760-83D9-1AAD52E73F1F}" type="presParOf" srcId="{0A93D477-5926-43ED-BF29-D8D2CDEEC124}" destId="{0799C871-1B2F-4050-92D4-D3B2A457DD7A}" srcOrd="0" destOrd="0" presId="urn:microsoft.com/office/officeart/2005/8/layout/orgChart1"/>
    <dgm:cxn modelId="{4CE76FD6-7727-4D8F-9D20-926942701DCB}" type="presParOf" srcId="{0799C871-1B2F-4050-92D4-D3B2A457DD7A}" destId="{2A7C2A52-0035-49F2-BE10-9A40917A060E}" srcOrd="0" destOrd="0" presId="urn:microsoft.com/office/officeart/2005/8/layout/orgChart1"/>
    <dgm:cxn modelId="{EBFC81CD-4873-4745-84ED-F3BFD521C645}" type="presParOf" srcId="{2A7C2A52-0035-49F2-BE10-9A40917A060E}" destId="{5123CCAA-B18D-4E0A-B173-80A6A5B11392}" srcOrd="0" destOrd="0" presId="urn:microsoft.com/office/officeart/2005/8/layout/orgChart1"/>
    <dgm:cxn modelId="{956088D1-402E-40E1-A98B-F0A343890B03}" type="presParOf" srcId="{2A7C2A52-0035-49F2-BE10-9A40917A060E}" destId="{B0D6C175-56F2-45B7-842F-BE341B6D0F23}" srcOrd="1" destOrd="0" presId="urn:microsoft.com/office/officeart/2005/8/layout/orgChart1"/>
    <dgm:cxn modelId="{3DDE22B7-188F-4CF1-B3B2-CBD7AAAD2984}" type="presParOf" srcId="{0799C871-1B2F-4050-92D4-D3B2A457DD7A}" destId="{F3ED73F6-BFC6-494D-8BBD-20DDE7A9E007}" srcOrd="1" destOrd="0" presId="urn:microsoft.com/office/officeart/2005/8/layout/orgChart1"/>
    <dgm:cxn modelId="{4B39DD6E-7394-46AC-8B34-D47905280C28}" type="presParOf" srcId="{0799C871-1B2F-4050-92D4-D3B2A457DD7A}" destId="{8BFBF87F-8E5B-4B0E-906C-1D39466C8E62}" srcOrd="2" destOrd="0" presId="urn:microsoft.com/office/officeart/2005/8/layout/orgChart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DCCF96E-A16A-439A-A511-A4915176770D}"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fr-BE"/>
        </a:p>
      </dgm:t>
    </dgm:pt>
    <dgm:pt modelId="{F26D1B39-FF2C-45D9-BFE5-8A8D370C6733}">
      <dgm:prSet>
        <dgm:style>
          <a:lnRef idx="2">
            <a:schemeClr val="accent3"/>
          </a:lnRef>
          <a:fillRef idx="1">
            <a:schemeClr val="lt1"/>
          </a:fillRef>
          <a:effectRef idx="0">
            <a:schemeClr val="accent3"/>
          </a:effectRef>
          <a:fontRef idx="minor">
            <a:schemeClr val="dk1"/>
          </a:fontRef>
        </dgm:style>
      </dgm:prSet>
      <dgm:spPr/>
      <dgm:t>
        <a:bodyPr/>
        <a:lstStyle/>
        <a:p>
          <a:pPr rtl="0"/>
          <a:r>
            <a:rPr lang="fr-BE" dirty="0" smtClean="0"/>
            <a:t>OBJECTIF SPECIFIQUE</a:t>
          </a:r>
          <a:endParaRPr lang="fr-BE" dirty="0"/>
        </a:p>
      </dgm:t>
    </dgm:pt>
    <dgm:pt modelId="{2ACD83C0-345E-4338-97FB-C01573B2F2C2}" type="parTrans" cxnId="{0E8C7830-3A8B-43E5-B50F-89B7723644AD}">
      <dgm:prSet/>
      <dgm:spPr/>
      <dgm:t>
        <a:bodyPr/>
        <a:lstStyle/>
        <a:p>
          <a:endParaRPr lang="fr-BE"/>
        </a:p>
      </dgm:t>
    </dgm:pt>
    <dgm:pt modelId="{D870E4BA-B760-4C38-9910-66557335B7E0}" type="sibTrans" cxnId="{0E8C7830-3A8B-43E5-B50F-89B7723644AD}">
      <dgm:prSet/>
      <dgm:spPr/>
      <dgm:t>
        <a:bodyPr/>
        <a:lstStyle/>
        <a:p>
          <a:endParaRPr lang="fr-BE"/>
        </a:p>
      </dgm:t>
    </dgm:pt>
    <dgm:pt modelId="{02CD4DFA-A920-46DE-A4C2-48A5D884E0E8}" type="pres">
      <dgm:prSet presAssocID="{2DCCF96E-A16A-439A-A511-A4915176770D}" presName="hierChild1" presStyleCnt="0">
        <dgm:presLayoutVars>
          <dgm:orgChart val="1"/>
          <dgm:chPref val="1"/>
          <dgm:dir/>
          <dgm:animOne val="branch"/>
          <dgm:animLvl val="lvl"/>
          <dgm:resizeHandles/>
        </dgm:presLayoutVars>
      </dgm:prSet>
      <dgm:spPr/>
      <dgm:t>
        <a:bodyPr/>
        <a:lstStyle/>
        <a:p>
          <a:endParaRPr lang="fr-BE"/>
        </a:p>
      </dgm:t>
    </dgm:pt>
    <dgm:pt modelId="{9CCFDC7F-3F40-4DCE-9890-E474C0ADCBFD}" type="pres">
      <dgm:prSet presAssocID="{F26D1B39-FF2C-45D9-BFE5-8A8D370C6733}" presName="hierRoot1" presStyleCnt="0">
        <dgm:presLayoutVars>
          <dgm:hierBranch val="init"/>
        </dgm:presLayoutVars>
      </dgm:prSet>
      <dgm:spPr/>
    </dgm:pt>
    <dgm:pt modelId="{A22BFE78-B5FC-4DBD-B6D0-477BFD54F83C}" type="pres">
      <dgm:prSet presAssocID="{F26D1B39-FF2C-45D9-BFE5-8A8D370C6733}" presName="rootComposite1" presStyleCnt="0"/>
      <dgm:spPr/>
    </dgm:pt>
    <dgm:pt modelId="{7CDF9255-E353-4F20-9DEE-981C89D4BAB3}" type="pres">
      <dgm:prSet presAssocID="{F26D1B39-FF2C-45D9-BFE5-8A8D370C6733}" presName="rootText1" presStyleLbl="node0" presStyleIdx="0" presStyleCnt="1" custScaleX="173030" custLinFactX="-5174" custLinFactNeighborX="-100000" custLinFactNeighborY="-8010">
        <dgm:presLayoutVars>
          <dgm:chPref val="3"/>
        </dgm:presLayoutVars>
      </dgm:prSet>
      <dgm:spPr/>
      <dgm:t>
        <a:bodyPr/>
        <a:lstStyle/>
        <a:p>
          <a:endParaRPr lang="fr-BE"/>
        </a:p>
      </dgm:t>
    </dgm:pt>
    <dgm:pt modelId="{95193490-1940-4429-8B33-5A023D60A0F2}" type="pres">
      <dgm:prSet presAssocID="{F26D1B39-FF2C-45D9-BFE5-8A8D370C6733}" presName="rootConnector1" presStyleLbl="node1" presStyleIdx="0" presStyleCnt="0"/>
      <dgm:spPr/>
      <dgm:t>
        <a:bodyPr/>
        <a:lstStyle/>
        <a:p>
          <a:endParaRPr lang="fr-BE"/>
        </a:p>
      </dgm:t>
    </dgm:pt>
    <dgm:pt modelId="{C97109D9-44CE-487F-A501-32D078719FDC}" type="pres">
      <dgm:prSet presAssocID="{F26D1B39-FF2C-45D9-BFE5-8A8D370C6733}" presName="hierChild2" presStyleCnt="0"/>
      <dgm:spPr/>
    </dgm:pt>
    <dgm:pt modelId="{DB33AB29-5381-496E-9A92-5FC0D90CF2AC}" type="pres">
      <dgm:prSet presAssocID="{F26D1B39-FF2C-45D9-BFE5-8A8D370C6733}" presName="hierChild3" presStyleCnt="0"/>
      <dgm:spPr/>
    </dgm:pt>
  </dgm:ptLst>
  <dgm:cxnLst>
    <dgm:cxn modelId="{64FF6293-88D5-464A-A14A-043768C94155}" type="presOf" srcId="{F26D1B39-FF2C-45D9-BFE5-8A8D370C6733}" destId="{7CDF9255-E353-4F20-9DEE-981C89D4BAB3}" srcOrd="0" destOrd="0" presId="urn:microsoft.com/office/officeart/2005/8/layout/orgChart1"/>
    <dgm:cxn modelId="{0E8C7830-3A8B-43E5-B50F-89B7723644AD}" srcId="{2DCCF96E-A16A-439A-A511-A4915176770D}" destId="{F26D1B39-FF2C-45D9-BFE5-8A8D370C6733}" srcOrd="0" destOrd="0" parTransId="{2ACD83C0-345E-4338-97FB-C01573B2F2C2}" sibTransId="{D870E4BA-B760-4C38-9910-66557335B7E0}"/>
    <dgm:cxn modelId="{4A20969C-B6E0-455A-9E92-C881D2368817}" type="presOf" srcId="{2DCCF96E-A16A-439A-A511-A4915176770D}" destId="{02CD4DFA-A920-46DE-A4C2-48A5D884E0E8}" srcOrd="0" destOrd="0" presId="urn:microsoft.com/office/officeart/2005/8/layout/orgChart1"/>
    <dgm:cxn modelId="{6A3C71BD-CD7F-4BEC-92C7-AB194C5E3ED0}" type="presOf" srcId="{F26D1B39-FF2C-45D9-BFE5-8A8D370C6733}" destId="{95193490-1940-4429-8B33-5A023D60A0F2}" srcOrd="1" destOrd="0" presId="urn:microsoft.com/office/officeart/2005/8/layout/orgChart1"/>
    <dgm:cxn modelId="{6DF553A0-5051-4A9A-AC00-6598F5F2A259}" type="presParOf" srcId="{02CD4DFA-A920-46DE-A4C2-48A5D884E0E8}" destId="{9CCFDC7F-3F40-4DCE-9890-E474C0ADCBFD}" srcOrd="0" destOrd="0" presId="urn:microsoft.com/office/officeart/2005/8/layout/orgChart1"/>
    <dgm:cxn modelId="{686FA33F-266A-4F3C-AF2B-9D99FBFC8D4F}" type="presParOf" srcId="{9CCFDC7F-3F40-4DCE-9890-E474C0ADCBFD}" destId="{A22BFE78-B5FC-4DBD-B6D0-477BFD54F83C}" srcOrd="0" destOrd="0" presId="urn:microsoft.com/office/officeart/2005/8/layout/orgChart1"/>
    <dgm:cxn modelId="{67BF0D9B-12B4-4207-9159-A042001FD6C1}" type="presParOf" srcId="{A22BFE78-B5FC-4DBD-B6D0-477BFD54F83C}" destId="{7CDF9255-E353-4F20-9DEE-981C89D4BAB3}" srcOrd="0" destOrd="0" presId="urn:microsoft.com/office/officeart/2005/8/layout/orgChart1"/>
    <dgm:cxn modelId="{5B53EBEE-8AB6-4398-BDC3-F7280616DCA4}" type="presParOf" srcId="{A22BFE78-B5FC-4DBD-B6D0-477BFD54F83C}" destId="{95193490-1940-4429-8B33-5A023D60A0F2}" srcOrd="1" destOrd="0" presId="urn:microsoft.com/office/officeart/2005/8/layout/orgChart1"/>
    <dgm:cxn modelId="{64B90BA1-1003-47C4-95EB-1AF06A6D10A3}" type="presParOf" srcId="{9CCFDC7F-3F40-4DCE-9890-E474C0ADCBFD}" destId="{C97109D9-44CE-487F-A501-32D078719FDC}" srcOrd="1" destOrd="0" presId="urn:microsoft.com/office/officeart/2005/8/layout/orgChart1"/>
    <dgm:cxn modelId="{1B5E8008-A253-4477-A9E3-ADC2DF1CD498}" type="presParOf" srcId="{9CCFDC7F-3F40-4DCE-9890-E474C0ADCBFD}" destId="{DB33AB29-5381-496E-9A92-5FC0D90CF2AC}" srcOrd="2" destOrd="0" presId="urn:microsoft.com/office/officeart/2005/8/layout/orgChart1"/>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E5912F1-B255-4B24-AB4B-D370F4876776}"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fr-BE"/>
        </a:p>
      </dgm:t>
    </dgm:pt>
    <dgm:pt modelId="{7F8CD3FA-536A-46E8-9E9F-094F5543514F}">
      <dgm:prSet>
        <dgm:style>
          <a:lnRef idx="1">
            <a:schemeClr val="accent3"/>
          </a:lnRef>
          <a:fillRef idx="2">
            <a:schemeClr val="accent3"/>
          </a:fillRef>
          <a:effectRef idx="1">
            <a:schemeClr val="accent3"/>
          </a:effectRef>
          <a:fontRef idx="minor">
            <a:schemeClr val="dk1"/>
          </a:fontRef>
        </dgm:style>
      </dgm:prSet>
      <dgm:spPr/>
      <dgm:t>
        <a:bodyPr/>
        <a:lstStyle/>
        <a:p>
          <a:pPr rtl="0"/>
          <a:r>
            <a:rPr lang="fr-BE" dirty="0" smtClean="0"/>
            <a:t>Résultat 1</a:t>
          </a:r>
          <a:endParaRPr lang="fr-BE" dirty="0"/>
        </a:p>
      </dgm:t>
    </dgm:pt>
    <dgm:pt modelId="{E1BAD4D0-4A18-4316-BCB7-708A2F8DF518}" type="parTrans" cxnId="{7394E150-8405-4609-800B-3FCD39DA95F3}">
      <dgm:prSet/>
      <dgm:spPr/>
      <dgm:t>
        <a:bodyPr/>
        <a:lstStyle/>
        <a:p>
          <a:endParaRPr lang="fr-BE"/>
        </a:p>
      </dgm:t>
    </dgm:pt>
    <dgm:pt modelId="{BB5173AD-449D-44C8-9065-889810FC8DA4}" type="sibTrans" cxnId="{7394E150-8405-4609-800B-3FCD39DA95F3}">
      <dgm:prSet/>
      <dgm:spPr/>
      <dgm:t>
        <a:bodyPr/>
        <a:lstStyle/>
        <a:p>
          <a:endParaRPr lang="fr-BE"/>
        </a:p>
      </dgm:t>
    </dgm:pt>
    <dgm:pt modelId="{4C3B7622-CA63-4DCF-AF4C-41D016C72776}" type="pres">
      <dgm:prSet presAssocID="{5E5912F1-B255-4B24-AB4B-D370F4876776}" presName="hierChild1" presStyleCnt="0">
        <dgm:presLayoutVars>
          <dgm:orgChart val="1"/>
          <dgm:chPref val="1"/>
          <dgm:dir/>
          <dgm:animOne val="branch"/>
          <dgm:animLvl val="lvl"/>
          <dgm:resizeHandles/>
        </dgm:presLayoutVars>
      </dgm:prSet>
      <dgm:spPr/>
      <dgm:t>
        <a:bodyPr/>
        <a:lstStyle/>
        <a:p>
          <a:endParaRPr lang="fr-BE"/>
        </a:p>
      </dgm:t>
    </dgm:pt>
    <dgm:pt modelId="{EDA986E3-A9DB-4368-9FA5-9891533C9CB8}" type="pres">
      <dgm:prSet presAssocID="{7F8CD3FA-536A-46E8-9E9F-094F5543514F}" presName="hierRoot1" presStyleCnt="0">
        <dgm:presLayoutVars>
          <dgm:hierBranch val="init"/>
        </dgm:presLayoutVars>
      </dgm:prSet>
      <dgm:spPr/>
    </dgm:pt>
    <dgm:pt modelId="{7E95EBD4-09A3-43D8-85EE-42ECE0B91D50}" type="pres">
      <dgm:prSet presAssocID="{7F8CD3FA-536A-46E8-9E9F-094F5543514F}" presName="rootComposite1" presStyleCnt="0"/>
      <dgm:spPr/>
    </dgm:pt>
    <dgm:pt modelId="{1CD3FB9C-EF22-4438-8BAE-C23F4A33B236}" type="pres">
      <dgm:prSet presAssocID="{7F8CD3FA-536A-46E8-9E9F-094F5543514F}" presName="rootText1" presStyleLbl="node0" presStyleIdx="0" presStyleCnt="1" custScaleX="210051">
        <dgm:presLayoutVars>
          <dgm:chPref val="3"/>
        </dgm:presLayoutVars>
      </dgm:prSet>
      <dgm:spPr/>
      <dgm:t>
        <a:bodyPr/>
        <a:lstStyle/>
        <a:p>
          <a:endParaRPr lang="fr-BE"/>
        </a:p>
      </dgm:t>
    </dgm:pt>
    <dgm:pt modelId="{9A15B87D-F3A9-473F-926F-C69C69EB6355}" type="pres">
      <dgm:prSet presAssocID="{7F8CD3FA-536A-46E8-9E9F-094F5543514F}" presName="rootConnector1" presStyleLbl="node1" presStyleIdx="0" presStyleCnt="0"/>
      <dgm:spPr/>
      <dgm:t>
        <a:bodyPr/>
        <a:lstStyle/>
        <a:p>
          <a:endParaRPr lang="fr-BE"/>
        </a:p>
      </dgm:t>
    </dgm:pt>
    <dgm:pt modelId="{0536798D-8019-4319-8177-9EA8CD268F41}" type="pres">
      <dgm:prSet presAssocID="{7F8CD3FA-536A-46E8-9E9F-094F5543514F}" presName="hierChild2" presStyleCnt="0"/>
      <dgm:spPr/>
    </dgm:pt>
    <dgm:pt modelId="{639915F5-5333-442C-9BC7-3D1EA567882D}" type="pres">
      <dgm:prSet presAssocID="{7F8CD3FA-536A-46E8-9E9F-094F5543514F}" presName="hierChild3" presStyleCnt="0"/>
      <dgm:spPr/>
    </dgm:pt>
  </dgm:ptLst>
  <dgm:cxnLst>
    <dgm:cxn modelId="{346CABBD-BB6A-4E52-99F9-133A8199B403}" type="presOf" srcId="{7F8CD3FA-536A-46E8-9E9F-094F5543514F}" destId="{1CD3FB9C-EF22-4438-8BAE-C23F4A33B236}" srcOrd="0" destOrd="0" presId="urn:microsoft.com/office/officeart/2005/8/layout/orgChart1"/>
    <dgm:cxn modelId="{1A1031FA-C66F-42A5-9B06-92A0C894707E}" type="presOf" srcId="{5E5912F1-B255-4B24-AB4B-D370F4876776}" destId="{4C3B7622-CA63-4DCF-AF4C-41D016C72776}" srcOrd="0" destOrd="0" presId="urn:microsoft.com/office/officeart/2005/8/layout/orgChart1"/>
    <dgm:cxn modelId="{9FE2DEAF-1751-4A85-9DE9-E9BF89C11628}" type="presOf" srcId="{7F8CD3FA-536A-46E8-9E9F-094F5543514F}" destId="{9A15B87D-F3A9-473F-926F-C69C69EB6355}" srcOrd="1" destOrd="0" presId="urn:microsoft.com/office/officeart/2005/8/layout/orgChart1"/>
    <dgm:cxn modelId="{7394E150-8405-4609-800B-3FCD39DA95F3}" srcId="{5E5912F1-B255-4B24-AB4B-D370F4876776}" destId="{7F8CD3FA-536A-46E8-9E9F-094F5543514F}" srcOrd="0" destOrd="0" parTransId="{E1BAD4D0-4A18-4316-BCB7-708A2F8DF518}" sibTransId="{BB5173AD-449D-44C8-9065-889810FC8DA4}"/>
    <dgm:cxn modelId="{FD3754B5-FA52-4FC0-B3A1-5801305136C0}" type="presParOf" srcId="{4C3B7622-CA63-4DCF-AF4C-41D016C72776}" destId="{EDA986E3-A9DB-4368-9FA5-9891533C9CB8}" srcOrd="0" destOrd="0" presId="urn:microsoft.com/office/officeart/2005/8/layout/orgChart1"/>
    <dgm:cxn modelId="{2210BCC3-DFEA-43B9-B979-6AAC43D371FC}" type="presParOf" srcId="{EDA986E3-A9DB-4368-9FA5-9891533C9CB8}" destId="{7E95EBD4-09A3-43D8-85EE-42ECE0B91D50}" srcOrd="0" destOrd="0" presId="urn:microsoft.com/office/officeart/2005/8/layout/orgChart1"/>
    <dgm:cxn modelId="{520F3AB2-C36C-47D5-818F-6EFD45C72BD3}" type="presParOf" srcId="{7E95EBD4-09A3-43D8-85EE-42ECE0B91D50}" destId="{1CD3FB9C-EF22-4438-8BAE-C23F4A33B236}" srcOrd="0" destOrd="0" presId="urn:microsoft.com/office/officeart/2005/8/layout/orgChart1"/>
    <dgm:cxn modelId="{C5160373-C54D-49ED-B420-8A9149DFFA8B}" type="presParOf" srcId="{7E95EBD4-09A3-43D8-85EE-42ECE0B91D50}" destId="{9A15B87D-F3A9-473F-926F-C69C69EB6355}" srcOrd="1" destOrd="0" presId="urn:microsoft.com/office/officeart/2005/8/layout/orgChart1"/>
    <dgm:cxn modelId="{9BADB1EB-93A7-41B2-982F-F256D17C0A81}" type="presParOf" srcId="{EDA986E3-A9DB-4368-9FA5-9891533C9CB8}" destId="{0536798D-8019-4319-8177-9EA8CD268F41}" srcOrd="1" destOrd="0" presId="urn:microsoft.com/office/officeart/2005/8/layout/orgChart1"/>
    <dgm:cxn modelId="{A8CD5A84-F213-4DD3-AD45-E9128C4CCA4B}" type="presParOf" srcId="{EDA986E3-A9DB-4368-9FA5-9891533C9CB8}" destId="{639915F5-5333-442C-9BC7-3D1EA567882D}" srcOrd="2" destOrd="0" presId="urn:microsoft.com/office/officeart/2005/8/layout/orgChart1"/>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3D5C85F-6126-46CC-BB8F-62DD87A2D8C2}"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fr-BE"/>
        </a:p>
      </dgm:t>
    </dgm:pt>
    <dgm:pt modelId="{B0D7EAEC-D7B0-4EB7-8E88-0EB16D995D30}">
      <dgm:prSet>
        <dgm:style>
          <a:lnRef idx="1">
            <a:schemeClr val="accent3"/>
          </a:lnRef>
          <a:fillRef idx="2">
            <a:schemeClr val="accent3"/>
          </a:fillRef>
          <a:effectRef idx="1">
            <a:schemeClr val="accent3"/>
          </a:effectRef>
          <a:fontRef idx="minor">
            <a:schemeClr val="dk1"/>
          </a:fontRef>
        </dgm:style>
      </dgm:prSet>
      <dgm:spPr/>
      <dgm:t>
        <a:bodyPr/>
        <a:lstStyle/>
        <a:p>
          <a:pPr rtl="0"/>
          <a:r>
            <a:rPr lang="fr-BE" dirty="0" smtClean="0"/>
            <a:t>Résultat 2</a:t>
          </a:r>
          <a:endParaRPr lang="fr-BE" dirty="0"/>
        </a:p>
      </dgm:t>
    </dgm:pt>
    <dgm:pt modelId="{370EA7E8-2E8F-4BD5-A61D-2FCE5ED3FC42}" type="parTrans" cxnId="{8E1B458D-0F41-4EE3-B5EB-3EB94E262EA2}">
      <dgm:prSet/>
      <dgm:spPr/>
      <dgm:t>
        <a:bodyPr/>
        <a:lstStyle/>
        <a:p>
          <a:endParaRPr lang="fr-BE"/>
        </a:p>
      </dgm:t>
    </dgm:pt>
    <dgm:pt modelId="{6B227156-FF76-4710-B6D9-F7697944F6CF}" type="sibTrans" cxnId="{8E1B458D-0F41-4EE3-B5EB-3EB94E262EA2}">
      <dgm:prSet/>
      <dgm:spPr/>
      <dgm:t>
        <a:bodyPr/>
        <a:lstStyle/>
        <a:p>
          <a:endParaRPr lang="fr-BE"/>
        </a:p>
      </dgm:t>
    </dgm:pt>
    <dgm:pt modelId="{064AD557-54CC-4218-8440-03129BEB5B09}" type="pres">
      <dgm:prSet presAssocID="{53D5C85F-6126-46CC-BB8F-62DD87A2D8C2}" presName="hierChild1" presStyleCnt="0">
        <dgm:presLayoutVars>
          <dgm:orgChart val="1"/>
          <dgm:chPref val="1"/>
          <dgm:dir/>
          <dgm:animOne val="branch"/>
          <dgm:animLvl val="lvl"/>
          <dgm:resizeHandles/>
        </dgm:presLayoutVars>
      </dgm:prSet>
      <dgm:spPr/>
      <dgm:t>
        <a:bodyPr/>
        <a:lstStyle/>
        <a:p>
          <a:endParaRPr lang="fr-BE"/>
        </a:p>
      </dgm:t>
    </dgm:pt>
    <dgm:pt modelId="{F7B164AF-31D2-4E22-B665-2C3B9D040780}" type="pres">
      <dgm:prSet presAssocID="{B0D7EAEC-D7B0-4EB7-8E88-0EB16D995D30}" presName="hierRoot1" presStyleCnt="0">
        <dgm:presLayoutVars>
          <dgm:hierBranch val="init"/>
        </dgm:presLayoutVars>
      </dgm:prSet>
      <dgm:spPr/>
    </dgm:pt>
    <dgm:pt modelId="{4127B9E0-2573-463A-8886-4E61C9F2DCE3}" type="pres">
      <dgm:prSet presAssocID="{B0D7EAEC-D7B0-4EB7-8E88-0EB16D995D30}" presName="rootComposite1" presStyleCnt="0"/>
      <dgm:spPr/>
    </dgm:pt>
    <dgm:pt modelId="{5C70A1C3-FDBF-4A52-B19E-76A3438EE98F}" type="pres">
      <dgm:prSet presAssocID="{B0D7EAEC-D7B0-4EB7-8E88-0EB16D995D30}" presName="rootText1" presStyleLbl="node0" presStyleIdx="0" presStyleCnt="1" custScaleX="203781" custLinFactNeighborX="-55520" custLinFactNeighborY="-16527">
        <dgm:presLayoutVars>
          <dgm:chPref val="3"/>
        </dgm:presLayoutVars>
      </dgm:prSet>
      <dgm:spPr/>
      <dgm:t>
        <a:bodyPr/>
        <a:lstStyle/>
        <a:p>
          <a:endParaRPr lang="fr-BE"/>
        </a:p>
      </dgm:t>
    </dgm:pt>
    <dgm:pt modelId="{4621E9D7-AC89-4F3A-82D7-9D5C1B5779F1}" type="pres">
      <dgm:prSet presAssocID="{B0D7EAEC-D7B0-4EB7-8E88-0EB16D995D30}" presName="rootConnector1" presStyleLbl="node1" presStyleIdx="0" presStyleCnt="0"/>
      <dgm:spPr/>
      <dgm:t>
        <a:bodyPr/>
        <a:lstStyle/>
        <a:p>
          <a:endParaRPr lang="fr-BE"/>
        </a:p>
      </dgm:t>
    </dgm:pt>
    <dgm:pt modelId="{911C34D9-A802-4A7D-B708-0A2B10C07A8D}" type="pres">
      <dgm:prSet presAssocID="{B0D7EAEC-D7B0-4EB7-8E88-0EB16D995D30}" presName="hierChild2" presStyleCnt="0"/>
      <dgm:spPr/>
    </dgm:pt>
    <dgm:pt modelId="{B8D1805C-2068-4729-91BE-70E4BDDC336C}" type="pres">
      <dgm:prSet presAssocID="{B0D7EAEC-D7B0-4EB7-8E88-0EB16D995D30}" presName="hierChild3" presStyleCnt="0"/>
      <dgm:spPr/>
    </dgm:pt>
  </dgm:ptLst>
  <dgm:cxnLst>
    <dgm:cxn modelId="{8E1B458D-0F41-4EE3-B5EB-3EB94E262EA2}" srcId="{53D5C85F-6126-46CC-BB8F-62DD87A2D8C2}" destId="{B0D7EAEC-D7B0-4EB7-8E88-0EB16D995D30}" srcOrd="0" destOrd="0" parTransId="{370EA7E8-2E8F-4BD5-A61D-2FCE5ED3FC42}" sibTransId="{6B227156-FF76-4710-B6D9-F7697944F6CF}"/>
    <dgm:cxn modelId="{204FC300-7035-4DBD-AFE9-0AC2C479D710}" type="presOf" srcId="{B0D7EAEC-D7B0-4EB7-8E88-0EB16D995D30}" destId="{5C70A1C3-FDBF-4A52-B19E-76A3438EE98F}" srcOrd="0" destOrd="0" presId="urn:microsoft.com/office/officeart/2005/8/layout/orgChart1"/>
    <dgm:cxn modelId="{FF80536A-D1CE-421F-AEB7-B8CF2186DE0B}" type="presOf" srcId="{B0D7EAEC-D7B0-4EB7-8E88-0EB16D995D30}" destId="{4621E9D7-AC89-4F3A-82D7-9D5C1B5779F1}" srcOrd="1" destOrd="0" presId="urn:microsoft.com/office/officeart/2005/8/layout/orgChart1"/>
    <dgm:cxn modelId="{24C917A8-1E55-4DFC-9DF4-CCA0ACCECD1E}" type="presOf" srcId="{53D5C85F-6126-46CC-BB8F-62DD87A2D8C2}" destId="{064AD557-54CC-4218-8440-03129BEB5B09}" srcOrd="0" destOrd="0" presId="urn:microsoft.com/office/officeart/2005/8/layout/orgChart1"/>
    <dgm:cxn modelId="{905D21E4-32B0-4B85-A02D-06ED50576B87}" type="presParOf" srcId="{064AD557-54CC-4218-8440-03129BEB5B09}" destId="{F7B164AF-31D2-4E22-B665-2C3B9D040780}" srcOrd="0" destOrd="0" presId="urn:microsoft.com/office/officeart/2005/8/layout/orgChart1"/>
    <dgm:cxn modelId="{41124051-B4C4-48BC-906E-922B07DB4385}" type="presParOf" srcId="{F7B164AF-31D2-4E22-B665-2C3B9D040780}" destId="{4127B9E0-2573-463A-8886-4E61C9F2DCE3}" srcOrd="0" destOrd="0" presId="urn:microsoft.com/office/officeart/2005/8/layout/orgChart1"/>
    <dgm:cxn modelId="{2B8943BC-8850-425C-87A8-B2D3712FDCE0}" type="presParOf" srcId="{4127B9E0-2573-463A-8886-4E61C9F2DCE3}" destId="{5C70A1C3-FDBF-4A52-B19E-76A3438EE98F}" srcOrd="0" destOrd="0" presId="urn:microsoft.com/office/officeart/2005/8/layout/orgChart1"/>
    <dgm:cxn modelId="{04FA5A1A-2B15-47BD-AD16-63E33B11B368}" type="presParOf" srcId="{4127B9E0-2573-463A-8886-4E61C9F2DCE3}" destId="{4621E9D7-AC89-4F3A-82D7-9D5C1B5779F1}" srcOrd="1" destOrd="0" presId="urn:microsoft.com/office/officeart/2005/8/layout/orgChart1"/>
    <dgm:cxn modelId="{9CD7CE82-8BA3-4171-950B-4AD341A6859D}" type="presParOf" srcId="{F7B164AF-31D2-4E22-B665-2C3B9D040780}" destId="{911C34D9-A802-4A7D-B708-0A2B10C07A8D}" srcOrd="1" destOrd="0" presId="urn:microsoft.com/office/officeart/2005/8/layout/orgChart1"/>
    <dgm:cxn modelId="{B4734B08-1521-4F76-ADAD-CA2CD45C790D}" type="presParOf" srcId="{F7B164AF-31D2-4E22-B665-2C3B9D040780}" destId="{B8D1805C-2068-4729-91BE-70E4BDDC336C}" srcOrd="2" destOrd="0" presId="urn:microsoft.com/office/officeart/2005/8/layout/orgChart1"/>
  </dgm:cxnLst>
  <dgm:bg/>
  <dgm:whole/>
  <dgm:extLst>
    <a:ext uri="http://schemas.microsoft.com/office/drawing/2008/diagram">
      <dsp:dataModelExt xmlns:dsp="http://schemas.microsoft.com/office/drawing/2008/diagram" relId="rId2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E1EC705-1977-4774-B1C6-71F9DA1A8EC7}" type="doc">
      <dgm:prSet loTypeId="urn:microsoft.com/office/officeart/2005/8/layout/orgChart1" loCatId="hierarchy" qsTypeId="urn:microsoft.com/office/officeart/2005/8/quickstyle/3d6" qsCatId="3D" csTypeId="urn:microsoft.com/office/officeart/2005/8/colors/accent1_2" csCatId="accent1" phldr="1"/>
      <dgm:spPr/>
      <dgm:t>
        <a:bodyPr/>
        <a:lstStyle/>
        <a:p>
          <a:endParaRPr lang="fr-BE"/>
        </a:p>
      </dgm:t>
    </dgm:pt>
    <dgm:pt modelId="{D64EC215-A8AE-4703-94A7-A283C2AFEF31}">
      <dgm:prSet>
        <dgm:style>
          <a:lnRef idx="0">
            <a:schemeClr val="accent3"/>
          </a:lnRef>
          <a:fillRef idx="3">
            <a:schemeClr val="accent3"/>
          </a:fillRef>
          <a:effectRef idx="3">
            <a:schemeClr val="accent3"/>
          </a:effectRef>
          <a:fontRef idx="minor">
            <a:schemeClr val="lt1"/>
          </a:fontRef>
        </dgm:style>
      </dgm:prSet>
      <dgm:spPr/>
      <dgm:t>
        <a:bodyPr/>
        <a:lstStyle/>
        <a:p>
          <a:pPr rtl="0"/>
          <a:r>
            <a:rPr lang="fr-BE" dirty="0" smtClean="0"/>
            <a:t>Activité 1</a:t>
          </a:r>
          <a:endParaRPr lang="fr-BE" dirty="0"/>
        </a:p>
      </dgm:t>
    </dgm:pt>
    <dgm:pt modelId="{4B613DA9-7CA1-424F-96B6-C04AD6951BD3}" type="parTrans" cxnId="{9D250B3B-93CF-41EE-9809-2739B3083E90}">
      <dgm:prSet/>
      <dgm:spPr/>
      <dgm:t>
        <a:bodyPr/>
        <a:lstStyle/>
        <a:p>
          <a:endParaRPr lang="fr-BE"/>
        </a:p>
      </dgm:t>
    </dgm:pt>
    <dgm:pt modelId="{EFFA46EF-9331-408B-B961-E16909628DE6}" type="sibTrans" cxnId="{9D250B3B-93CF-41EE-9809-2739B3083E90}">
      <dgm:prSet/>
      <dgm:spPr/>
      <dgm:t>
        <a:bodyPr/>
        <a:lstStyle/>
        <a:p>
          <a:endParaRPr lang="fr-BE"/>
        </a:p>
      </dgm:t>
    </dgm:pt>
    <dgm:pt modelId="{CF8D34CB-1D02-41EA-A23F-5D1921F8CD1D}" type="pres">
      <dgm:prSet presAssocID="{BE1EC705-1977-4774-B1C6-71F9DA1A8EC7}" presName="hierChild1" presStyleCnt="0">
        <dgm:presLayoutVars>
          <dgm:orgChart val="1"/>
          <dgm:chPref val="1"/>
          <dgm:dir/>
          <dgm:animOne val="branch"/>
          <dgm:animLvl val="lvl"/>
          <dgm:resizeHandles/>
        </dgm:presLayoutVars>
      </dgm:prSet>
      <dgm:spPr/>
      <dgm:t>
        <a:bodyPr/>
        <a:lstStyle/>
        <a:p>
          <a:endParaRPr lang="fr-BE"/>
        </a:p>
      </dgm:t>
    </dgm:pt>
    <dgm:pt modelId="{33A502C7-7C1E-47C7-9344-9CFDED4717EB}" type="pres">
      <dgm:prSet presAssocID="{D64EC215-A8AE-4703-94A7-A283C2AFEF31}" presName="hierRoot1" presStyleCnt="0">
        <dgm:presLayoutVars>
          <dgm:hierBranch val="init"/>
        </dgm:presLayoutVars>
      </dgm:prSet>
      <dgm:spPr/>
    </dgm:pt>
    <dgm:pt modelId="{1996E52E-C147-4413-B032-8D9B184D9276}" type="pres">
      <dgm:prSet presAssocID="{D64EC215-A8AE-4703-94A7-A283C2AFEF31}" presName="rootComposite1" presStyleCnt="0"/>
      <dgm:spPr/>
    </dgm:pt>
    <dgm:pt modelId="{8B35C1B7-EC60-44C3-9EF5-5CC406246538}" type="pres">
      <dgm:prSet presAssocID="{D64EC215-A8AE-4703-94A7-A283C2AFEF31}" presName="rootText1" presStyleLbl="node0" presStyleIdx="0" presStyleCnt="1" custLinFactNeighborX="-5456" custLinFactNeighborY="-7628">
        <dgm:presLayoutVars>
          <dgm:chPref val="3"/>
        </dgm:presLayoutVars>
      </dgm:prSet>
      <dgm:spPr/>
      <dgm:t>
        <a:bodyPr/>
        <a:lstStyle/>
        <a:p>
          <a:endParaRPr lang="fr-BE"/>
        </a:p>
      </dgm:t>
    </dgm:pt>
    <dgm:pt modelId="{4B9DC368-D9D6-4EF9-8673-F0C6D4AD2A19}" type="pres">
      <dgm:prSet presAssocID="{D64EC215-A8AE-4703-94A7-A283C2AFEF31}" presName="rootConnector1" presStyleLbl="node1" presStyleIdx="0" presStyleCnt="0"/>
      <dgm:spPr/>
      <dgm:t>
        <a:bodyPr/>
        <a:lstStyle/>
        <a:p>
          <a:endParaRPr lang="fr-BE"/>
        </a:p>
      </dgm:t>
    </dgm:pt>
    <dgm:pt modelId="{980D62FC-1412-448F-8B10-310B5E032204}" type="pres">
      <dgm:prSet presAssocID="{D64EC215-A8AE-4703-94A7-A283C2AFEF31}" presName="hierChild2" presStyleCnt="0"/>
      <dgm:spPr/>
    </dgm:pt>
    <dgm:pt modelId="{065EED83-0FA2-428D-85F0-7978BAA74DE6}" type="pres">
      <dgm:prSet presAssocID="{D64EC215-A8AE-4703-94A7-A283C2AFEF31}" presName="hierChild3" presStyleCnt="0"/>
      <dgm:spPr/>
    </dgm:pt>
  </dgm:ptLst>
  <dgm:cxnLst>
    <dgm:cxn modelId="{0902649C-6724-4CC1-A486-7E6C3B127155}" type="presOf" srcId="{D64EC215-A8AE-4703-94A7-A283C2AFEF31}" destId="{4B9DC368-D9D6-4EF9-8673-F0C6D4AD2A19}" srcOrd="1" destOrd="0" presId="urn:microsoft.com/office/officeart/2005/8/layout/orgChart1"/>
    <dgm:cxn modelId="{A2E7DC61-FD79-409B-AC99-8F5FF8CD055A}" type="presOf" srcId="{D64EC215-A8AE-4703-94A7-A283C2AFEF31}" destId="{8B35C1B7-EC60-44C3-9EF5-5CC406246538}" srcOrd="0" destOrd="0" presId="urn:microsoft.com/office/officeart/2005/8/layout/orgChart1"/>
    <dgm:cxn modelId="{9D250B3B-93CF-41EE-9809-2739B3083E90}" srcId="{BE1EC705-1977-4774-B1C6-71F9DA1A8EC7}" destId="{D64EC215-A8AE-4703-94A7-A283C2AFEF31}" srcOrd="0" destOrd="0" parTransId="{4B613DA9-7CA1-424F-96B6-C04AD6951BD3}" sibTransId="{EFFA46EF-9331-408B-B961-E16909628DE6}"/>
    <dgm:cxn modelId="{654B67D3-B70E-456E-883A-72DA11E6F288}" type="presOf" srcId="{BE1EC705-1977-4774-B1C6-71F9DA1A8EC7}" destId="{CF8D34CB-1D02-41EA-A23F-5D1921F8CD1D}" srcOrd="0" destOrd="0" presId="urn:microsoft.com/office/officeart/2005/8/layout/orgChart1"/>
    <dgm:cxn modelId="{1FC408E2-2566-46CD-87A8-A5FCA1EEC6DF}" type="presParOf" srcId="{CF8D34CB-1D02-41EA-A23F-5D1921F8CD1D}" destId="{33A502C7-7C1E-47C7-9344-9CFDED4717EB}" srcOrd="0" destOrd="0" presId="urn:microsoft.com/office/officeart/2005/8/layout/orgChart1"/>
    <dgm:cxn modelId="{1B050B33-1871-4CFC-838F-84B6DFDC68B0}" type="presParOf" srcId="{33A502C7-7C1E-47C7-9344-9CFDED4717EB}" destId="{1996E52E-C147-4413-B032-8D9B184D9276}" srcOrd="0" destOrd="0" presId="urn:microsoft.com/office/officeart/2005/8/layout/orgChart1"/>
    <dgm:cxn modelId="{E382BED6-7F8B-46AF-BC99-9B69045C9E4E}" type="presParOf" srcId="{1996E52E-C147-4413-B032-8D9B184D9276}" destId="{8B35C1B7-EC60-44C3-9EF5-5CC406246538}" srcOrd="0" destOrd="0" presId="urn:microsoft.com/office/officeart/2005/8/layout/orgChart1"/>
    <dgm:cxn modelId="{6CAF46AB-CA8B-4166-90DC-EE7B9FF149C0}" type="presParOf" srcId="{1996E52E-C147-4413-B032-8D9B184D9276}" destId="{4B9DC368-D9D6-4EF9-8673-F0C6D4AD2A19}" srcOrd="1" destOrd="0" presId="urn:microsoft.com/office/officeart/2005/8/layout/orgChart1"/>
    <dgm:cxn modelId="{41BA3371-6874-4D2C-8FFD-CC21F021F3A4}" type="presParOf" srcId="{33A502C7-7C1E-47C7-9344-9CFDED4717EB}" destId="{980D62FC-1412-448F-8B10-310B5E032204}" srcOrd="1" destOrd="0" presId="urn:microsoft.com/office/officeart/2005/8/layout/orgChart1"/>
    <dgm:cxn modelId="{88AAB68A-9C40-4B46-BD72-832AC4AADA0B}" type="presParOf" srcId="{33A502C7-7C1E-47C7-9344-9CFDED4717EB}" destId="{065EED83-0FA2-428D-85F0-7978BAA74DE6}" srcOrd="2" destOrd="0" presId="urn:microsoft.com/office/officeart/2005/8/layout/orgChart1"/>
  </dgm:cxnLst>
  <dgm:bg/>
  <dgm:whole/>
  <dgm:extLst>
    <a:ext uri="http://schemas.microsoft.com/office/drawing/2008/diagram">
      <dsp:dataModelExt xmlns:dsp="http://schemas.microsoft.com/office/drawing/2008/diagram" relId="rId32"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489237B-4818-4218-A466-F1EFB844CDA8}"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fr-BE"/>
        </a:p>
      </dgm:t>
    </dgm:pt>
    <dgm:pt modelId="{08E868CA-C050-4943-A5D8-DE0C48A1E553}" type="pres">
      <dgm:prSet presAssocID="{E489237B-4818-4218-A466-F1EFB844CDA8}" presName="hierChild1" presStyleCnt="0">
        <dgm:presLayoutVars>
          <dgm:orgChart val="1"/>
          <dgm:chPref val="1"/>
          <dgm:dir/>
          <dgm:animOne val="branch"/>
          <dgm:animLvl val="lvl"/>
          <dgm:resizeHandles/>
        </dgm:presLayoutVars>
      </dgm:prSet>
      <dgm:spPr/>
      <dgm:t>
        <a:bodyPr/>
        <a:lstStyle/>
        <a:p>
          <a:endParaRPr lang="fr-BE"/>
        </a:p>
      </dgm:t>
    </dgm:pt>
  </dgm:ptLst>
  <dgm:cxnLst>
    <dgm:cxn modelId="{19DA9869-93B9-425C-A1F3-E965CBB67967}" type="presOf" srcId="{E489237B-4818-4218-A466-F1EFB844CDA8}" destId="{08E868CA-C050-4943-A5D8-DE0C48A1E553}" srcOrd="0" destOrd="0" presId="urn:microsoft.com/office/officeart/2005/8/layout/orgChart1"/>
  </dgm:cxnLst>
  <dgm:bg/>
  <dgm:whole/>
  <dgm:extLst>
    <a:ext uri="http://schemas.microsoft.com/office/drawing/2008/diagram">
      <dsp:dataModelExt xmlns:dsp="http://schemas.microsoft.com/office/drawing/2008/diagram" relId="rId3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1F5B4D5-C814-4EF9-BB24-F7B39DEFADF9}"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fr-BE"/>
        </a:p>
      </dgm:t>
    </dgm:pt>
    <dgm:pt modelId="{BEC374B0-E571-4467-8600-2FFE75EE86C1}">
      <dgm:prSet>
        <dgm:style>
          <a:lnRef idx="2">
            <a:schemeClr val="accent3">
              <a:shade val="50000"/>
            </a:schemeClr>
          </a:lnRef>
          <a:fillRef idx="1">
            <a:schemeClr val="accent3"/>
          </a:fillRef>
          <a:effectRef idx="0">
            <a:schemeClr val="accent3"/>
          </a:effectRef>
          <a:fontRef idx="minor">
            <a:schemeClr val="lt1"/>
          </a:fontRef>
        </dgm:style>
      </dgm:prSet>
      <dgm:spPr/>
      <dgm:t>
        <a:bodyPr/>
        <a:lstStyle/>
        <a:p>
          <a:pPr rtl="0"/>
          <a:r>
            <a:rPr lang="fr-BE" b="1" dirty="0" smtClean="0"/>
            <a:t>OBJECTIF GLOBAL</a:t>
          </a:r>
          <a:endParaRPr lang="fr-BE" dirty="0"/>
        </a:p>
      </dgm:t>
    </dgm:pt>
    <dgm:pt modelId="{FF14EE6D-43E5-4B35-981E-8D841ECBDE15}" type="parTrans" cxnId="{15F40165-EC52-4072-848F-C40E4BE16283}">
      <dgm:prSet/>
      <dgm:spPr/>
      <dgm:t>
        <a:bodyPr/>
        <a:lstStyle/>
        <a:p>
          <a:endParaRPr lang="fr-BE"/>
        </a:p>
      </dgm:t>
    </dgm:pt>
    <dgm:pt modelId="{878D13A4-0303-4709-9B57-45FC25B6A7BB}" type="sibTrans" cxnId="{15F40165-EC52-4072-848F-C40E4BE16283}">
      <dgm:prSet/>
      <dgm:spPr/>
      <dgm:t>
        <a:bodyPr/>
        <a:lstStyle/>
        <a:p>
          <a:endParaRPr lang="fr-BE"/>
        </a:p>
      </dgm:t>
    </dgm:pt>
    <dgm:pt modelId="{0A93D477-5926-43ED-BF29-D8D2CDEEC124}" type="pres">
      <dgm:prSet presAssocID="{B1F5B4D5-C814-4EF9-BB24-F7B39DEFADF9}" presName="hierChild1" presStyleCnt="0">
        <dgm:presLayoutVars>
          <dgm:orgChart val="1"/>
          <dgm:chPref val="1"/>
          <dgm:dir/>
          <dgm:animOne val="branch"/>
          <dgm:animLvl val="lvl"/>
          <dgm:resizeHandles/>
        </dgm:presLayoutVars>
      </dgm:prSet>
      <dgm:spPr/>
      <dgm:t>
        <a:bodyPr/>
        <a:lstStyle/>
        <a:p>
          <a:endParaRPr lang="fr-BE"/>
        </a:p>
      </dgm:t>
    </dgm:pt>
    <dgm:pt modelId="{0799C871-1B2F-4050-92D4-D3B2A457DD7A}" type="pres">
      <dgm:prSet presAssocID="{BEC374B0-E571-4467-8600-2FFE75EE86C1}" presName="hierRoot1" presStyleCnt="0">
        <dgm:presLayoutVars>
          <dgm:hierBranch val="init"/>
        </dgm:presLayoutVars>
      </dgm:prSet>
      <dgm:spPr/>
    </dgm:pt>
    <dgm:pt modelId="{2A7C2A52-0035-49F2-BE10-9A40917A060E}" type="pres">
      <dgm:prSet presAssocID="{BEC374B0-E571-4467-8600-2FFE75EE86C1}" presName="rootComposite1" presStyleCnt="0"/>
      <dgm:spPr/>
    </dgm:pt>
    <dgm:pt modelId="{5123CCAA-B18D-4E0A-B173-80A6A5B11392}" type="pres">
      <dgm:prSet presAssocID="{BEC374B0-E571-4467-8600-2FFE75EE86C1}" presName="rootText1" presStyleLbl="node0" presStyleIdx="0" presStyleCnt="1" custScaleX="173376" custLinFactNeighborX="-83740" custLinFactNeighborY="-1690">
        <dgm:presLayoutVars>
          <dgm:chPref val="3"/>
        </dgm:presLayoutVars>
      </dgm:prSet>
      <dgm:spPr/>
      <dgm:t>
        <a:bodyPr/>
        <a:lstStyle/>
        <a:p>
          <a:endParaRPr lang="fr-BE"/>
        </a:p>
      </dgm:t>
    </dgm:pt>
    <dgm:pt modelId="{B0D6C175-56F2-45B7-842F-BE341B6D0F23}" type="pres">
      <dgm:prSet presAssocID="{BEC374B0-E571-4467-8600-2FFE75EE86C1}" presName="rootConnector1" presStyleLbl="node1" presStyleIdx="0" presStyleCnt="0"/>
      <dgm:spPr/>
      <dgm:t>
        <a:bodyPr/>
        <a:lstStyle/>
        <a:p>
          <a:endParaRPr lang="fr-BE"/>
        </a:p>
      </dgm:t>
    </dgm:pt>
    <dgm:pt modelId="{F3ED73F6-BFC6-494D-8BBD-20DDE7A9E007}" type="pres">
      <dgm:prSet presAssocID="{BEC374B0-E571-4467-8600-2FFE75EE86C1}" presName="hierChild2" presStyleCnt="0"/>
      <dgm:spPr/>
    </dgm:pt>
    <dgm:pt modelId="{8BFBF87F-8E5B-4B0E-906C-1D39466C8E62}" type="pres">
      <dgm:prSet presAssocID="{BEC374B0-E571-4467-8600-2FFE75EE86C1}" presName="hierChild3" presStyleCnt="0"/>
      <dgm:spPr/>
    </dgm:pt>
  </dgm:ptLst>
  <dgm:cxnLst>
    <dgm:cxn modelId="{16D3CAE5-D8C1-45DB-B678-02475156145B}" type="presOf" srcId="{BEC374B0-E571-4467-8600-2FFE75EE86C1}" destId="{B0D6C175-56F2-45B7-842F-BE341B6D0F23}" srcOrd="1" destOrd="0" presId="urn:microsoft.com/office/officeart/2005/8/layout/orgChart1"/>
    <dgm:cxn modelId="{15F40165-EC52-4072-848F-C40E4BE16283}" srcId="{B1F5B4D5-C814-4EF9-BB24-F7B39DEFADF9}" destId="{BEC374B0-E571-4467-8600-2FFE75EE86C1}" srcOrd="0" destOrd="0" parTransId="{FF14EE6D-43E5-4B35-981E-8D841ECBDE15}" sibTransId="{878D13A4-0303-4709-9B57-45FC25B6A7BB}"/>
    <dgm:cxn modelId="{B16D06B5-014C-4E28-AD7A-DC550267CEFF}" type="presOf" srcId="{BEC374B0-E571-4467-8600-2FFE75EE86C1}" destId="{5123CCAA-B18D-4E0A-B173-80A6A5B11392}" srcOrd="0" destOrd="0" presId="urn:microsoft.com/office/officeart/2005/8/layout/orgChart1"/>
    <dgm:cxn modelId="{BEBA6A85-8B28-42C7-8C0F-C781B2C2F38D}" type="presOf" srcId="{B1F5B4D5-C814-4EF9-BB24-F7B39DEFADF9}" destId="{0A93D477-5926-43ED-BF29-D8D2CDEEC124}" srcOrd="0" destOrd="0" presId="urn:microsoft.com/office/officeart/2005/8/layout/orgChart1"/>
    <dgm:cxn modelId="{2CC61534-80B3-47E3-9D02-6BCDE4388E6E}" type="presParOf" srcId="{0A93D477-5926-43ED-BF29-D8D2CDEEC124}" destId="{0799C871-1B2F-4050-92D4-D3B2A457DD7A}" srcOrd="0" destOrd="0" presId="urn:microsoft.com/office/officeart/2005/8/layout/orgChart1"/>
    <dgm:cxn modelId="{8BE11225-A813-4B20-99F7-299AB99A752D}" type="presParOf" srcId="{0799C871-1B2F-4050-92D4-D3B2A457DD7A}" destId="{2A7C2A52-0035-49F2-BE10-9A40917A060E}" srcOrd="0" destOrd="0" presId="urn:microsoft.com/office/officeart/2005/8/layout/orgChart1"/>
    <dgm:cxn modelId="{5D51E014-D1CE-4D90-94F7-A4BE88078FDD}" type="presParOf" srcId="{2A7C2A52-0035-49F2-BE10-9A40917A060E}" destId="{5123CCAA-B18D-4E0A-B173-80A6A5B11392}" srcOrd="0" destOrd="0" presId="urn:microsoft.com/office/officeart/2005/8/layout/orgChart1"/>
    <dgm:cxn modelId="{04EED89E-1F85-463E-A0C8-D865B8E671D2}" type="presParOf" srcId="{2A7C2A52-0035-49F2-BE10-9A40917A060E}" destId="{B0D6C175-56F2-45B7-842F-BE341B6D0F23}" srcOrd="1" destOrd="0" presId="urn:microsoft.com/office/officeart/2005/8/layout/orgChart1"/>
    <dgm:cxn modelId="{337444FA-DEEF-43E2-ACF1-F1989D76972A}" type="presParOf" srcId="{0799C871-1B2F-4050-92D4-D3B2A457DD7A}" destId="{F3ED73F6-BFC6-494D-8BBD-20DDE7A9E007}" srcOrd="1" destOrd="0" presId="urn:microsoft.com/office/officeart/2005/8/layout/orgChart1"/>
    <dgm:cxn modelId="{849AE135-1208-442C-938E-D99934D2B6A7}" type="presParOf" srcId="{0799C871-1B2F-4050-92D4-D3B2A457DD7A}" destId="{8BFBF87F-8E5B-4B0E-906C-1D39466C8E62}" srcOrd="2" destOrd="0" presId="urn:microsoft.com/office/officeart/2005/8/layout/orgChart1"/>
  </dgm:cxnLst>
  <dgm:bg/>
  <dgm:whole/>
  <dgm:extLst>
    <a:ext uri="http://schemas.microsoft.com/office/drawing/2008/diagram">
      <dsp:dataModelExt xmlns:dsp="http://schemas.microsoft.com/office/drawing/2008/diagram" relId="rId42"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2DCCF96E-A16A-439A-A511-A4915176770D}"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fr-BE"/>
        </a:p>
      </dgm:t>
    </dgm:pt>
    <dgm:pt modelId="{F26D1B39-FF2C-45D9-BFE5-8A8D370C6733}">
      <dgm:prSet>
        <dgm:style>
          <a:lnRef idx="2">
            <a:schemeClr val="accent3"/>
          </a:lnRef>
          <a:fillRef idx="1">
            <a:schemeClr val="lt1"/>
          </a:fillRef>
          <a:effectRef idx="0">
            <a:schemeClr val="accent3"/>
          </a:effectRef>
          <a:fontRef idx="minor">
            <a:schemeClr val="dk1"/>
          </a:fontRef>
        </dgm:style>
      </dgm:prSet>
      <dgm:spPr/>
      <dgm:t>
        <a:bodyPr/>
        <a:lstStyle/>
        <a:p>
          <a:pPr rtl="0"/>
          <a:r>
            <a:rPr lang="fr-BE" dirty="0" smtClean="0"/>
            <a:t>OBJECTIF SPECIFIQUE</a:t>
          </a:r>
          <a:endParaRPr lang="fr-BE" dirty="0"/>
        </a:p>
      </dgm:t>
    </dgm:pt>
    <dgm:pt modelId="{2ACD83C0-345E-4338-97FB-C01573B2F2C2}" type="parTrans" cxnId="{0E8C7830-3A8B-43E5-B50F-89B7723644AD}">
      <dgm:prSet/>
      <dgm:spPr/>
      <dgm:t>
        <a:bodyPr/>
        <a:lstStyle/>
        <a:p>
          <a:endParaRPr lang="fr-BE"/>
        </a:p>
      </dgm:t>
    </dgm:pt>
    <dgm:pt modelId="{D870E4BA-B760-4C38-9910-66557335B7E0}" type="sibTrans" cxnId="{0E8C7830-3A8B-43E5-B50F-89B7723644AD}">
      <dgm:prSet/>
      <dgm:spPr/>
      <dgm:t>
        <a:bodyPr/>
        <a:lstStyle/>
        <a:p>
          <a:endParaRPr lang="fr-BE"/>
        </a:p>
      </dgm:t>
    </dgm:pt>
    <dgm:pt modelId="{02CD4DFA-A920-46DE-A4C2-48A5D884E0E8}" type="pres">
      <dgm:prSet presAssocID="{2DCCF96E-A16A-439A-A511-A4915176770D}" presName="hierChild1" presStyleCnt="0">
        <dgm:presLayoutVars>
          <dgm:orgChart val="1"/>
          <dgm:chPref val="1"/>
          <dgm:dir/>
          <dgm:animOne val="branch"/>
          <dgm:animLvl val="lvl"/>
          <dgm:resizeHandles/>
        </dgm:presLayoutVars>
      </dgm:prSet>
      <dgm:spPr/>
      <dgm:t>
        <a:bodyPr/>
        <a:lstStyle/>
        <a:p>
          <a:endParaRPr lang="fr-BE"/>
        </a:p>
      </dgm:t>
    </dgm:pt>
    <dgm:pt modelId="{9CCFDC7F-3F40-4DCE-9890-E474C0ADCBFD}" type="pres">
      <dgm:prSet presAssocID="{F26D1B39-FF2C-45D9-BFE5-8A8D370C6733}" presName="hierRoot1" presStyleCnt="0">
        <dgm:presLayoutVars>
          <dgm:hierBranch val="init"/>
        </dgm:presLayoutVars>
      </dgm:prSet>
      <dgm:spPr/>
    </dgm:pt>
    <dgm:pt modelId="{A22BFE78-B5FC-4DBD-B6D0-477BFD54F83C}" type="pres">
      <dgm:prSet presAssocID="{F26D1B39-FF2C-45D9-BFE5-8A8D370C6733}" presName="rootComposite1" presStyleCnt="0"/>
      <dgm:spPr/>
    </dgm:pt>
    <dgm:pt modelId="{7CDF9255-E353-4F20-9DEE-981C89D4BAB3}" type="pres">
      <dgm:prSet presAssocID="{F26D1B39-FF2C-45D9-BFE5-8A8D370C6733}" presName="rootText1" presStyleLbl="node0" presStyleIdx="0" presStyleCnt="1" custScaleX="173030" custLinFactX="-5174" custLinFactNeighborX="-100000" custLinFactNeighborY="-8010">
        <dgm:presLayoutVars>
          <dgm:chPref val="3"/>
        </dgm:presLayoutVars>
      </dgm:prSet>
      <dgm:spPr/>
      <dgm:t>
        <a:bodyPr/>
        <a:lstStyle/>
        <a:p>
          <a:endParaRPr lang="fr-BE"/>
        </a:p>
      </dgm:t>
    </dgm:pt>
    <dgm:pt modelId="{95193490-1940-4429-8B33-5A023D60A0F2}" type="pres">
      <dgm:prSet presAssocID="{F26D1B39-FF2C-45D9-BFE5-8A8D370C6733}" presName="rootConnector1" presStyleLbl="node1" presStyleIdx="0" presStyleCnt="0"/>
      <dgm:spPr/>
      <dgm:t>
        <a:bodyPr/>
        <a:lstStyle/>
        <a:p>
          <a:endParaRPr lang="fr-BE"/>
        </a:p>
      </dgm:t>
    </dgm:pt>
    <dgm:pt modelId="{C97109D9-44CE-487F-A501-32D078719FDC}" type="pres">
      <dgm:prSet presAssocID="{F26D1B39-FF2C-45D9-BFE5-8A8D370C6733}" presName="hierChild2" presStyleCnt="0"/>
      <dgm:spPr/>
    </dgm:pt>
    <dgm:pt modelId="{DB33AB29-5381-496E-9A92-5FC0D90CF2AC}" type="pres">
      <dgm:prSet presAssocID="{F26D1B39-FF2C-45D9-BFE5-8A8D370C6733}" presName="hierChild3" presStyleCnt="0"/>
      <dgm:spPr/>
    </dgm:pt>
  </dgm:ptLst>
  <dgm:cxnLst>
    <dgm:cxn modelId="{0E8C7830-3A8B-43E5-B50F-89B7723644AD}" srcId="{2DCCF96E-A16A-439A-A511-A4915176770D}" destId="{F26D1B39-FF2C-45D9-BFE5-8A8D370C6733}" srcOrd="0" destOrd="0" parTransId="{2ACD83C0-345E-4338-97FB-C01573B2F2C2}" sibTransId="{D870E4BA-B760-4C38-9910-66557335B7E0}"/>
    <dgm:cxn modelId="{488B1BD2-9107-4D18-BE2D-ECEBF3EA9544}" type="presOf" srcId="{2DCCF96E-A16A-439A-A511-A4915176770D}" destId="{02CD4DFA-A920-46DE-A4C2-48A5D884E0E8}" srcOrd="0" destOrd="0" presId="urn:microsoft.com/office/officeart/2005/8/layout/orgChart1"/>
    <dgm:cxn modelId="{2EA35FB8-EB13-44D0-AC07-FEED792493A7}" type="presOf" srcId="{F26D1B39-FF2C-45D9-BFE5-8A8D370C6733}" destId="{7CDF9255-E353-4F20-9DEE-981C89D4BAB3}" srcOrd="0" destOrd="0" presId="urn:microsoft.com/office/officeart/2005/8/layout/orgChart1"/>
    <dgm:cxn modelId="{7147EB4D-3994-455E-BD1B-0B51E615D7CA}" type="presOf" srcId="{F26D1B39-FF2C-45D9-BFE5-8A8D370C6733}" destId="{95193490-1940-4429-8B33-5A023D60A0F2}" srcOrd="1" destOrd="0" presId="urn:microsoft.com/office/officeart/2005/8/layout/orgChart1"/>
    <dgm:cxn modelId="{02857560-F446-4B93-ACFF-09B5730166A1}" type="presParOf" srcId="{02CD4DFA-A920-46DE-A4C2-48A5D884E0E8}" destId="{9CCFDC7F-3F40-4DCE-9890-E474C0ADCBFD}" srcOrd="0" destOrd="0" presId="urn:microsoft.com/office/officeart/2005/8/layout/orgChart1"/>
    <dgm:cxn modelId="{C0E4E3BB-C541-40D1-85CF-66B8D67AC35F}" type="presParOf" srcId="{9CCFDC7F-3F40-4DCE-9890-E474C0ADCBFD}" destId="{A22BFE78-B5FC-4DBD-B6D0-477BFD54F83C}" srcOrd="0" destOrd="0" presId="urn:microsoft.com/office/officeart/2005/8/layout/orgChart1"/>
    <dgm:cxn modelId="{DADF38E9-ED97-471D-87C7-D2E995B7A1A3}" type="presParOf" srcId="{A22BFE78-B5FC-4DBD-B6D0-477BFD54F83C}" destId="{7CDF9255-E353-4F20-9DEE-981C89D4BAB3}" srcOrd="0" destOrd="0" presId="urn:microsoft.com/office/officeart/2005/8/layout/orgChart1"/>
    <dgm:cxn modelId="{4DAC5BC0-8C96-4F7A-AE7C-495C258C88E3}" type="presParOf" srcId="{A22BFE78-B5FC-4DBD-B6D0-477BFD54F83C}" destId="{95193490-1940-4429-8B33-5A023D60A0F2}" srcOrd="1" destOrd="0" presId="urn:microsoft.com/office/officeart/2005/8/layout/orgChart1"/>
    <dgm:cxn modelId="{2D65A60C-3239-4908-8DC3-6EAE3A3EB6E4}" type="presParOf" srcId="{9CCFDC7F-3F40-4DCE-9890-E474C0ADCBFD}" destId="{C97109D9-44CE-487F-A501-32D078719FDC}" srcOrd="1" destOrd="0" presId="urn:microsoft.com/office/officeart/2005/8/layout/orgChart1"/>
    <dgm:cxn modelId="{39742D51-AF1C-4296-B09E-4A86DCC74DF4}" type="presParOf" srcId="{9CCFDC7F-3F40-4DCE-9890-E474C0ADCBFD}" destId="{DB33AB29-5381-496E-9A92-5FC0D90CF2AC}" srcOrd="2" destOrd="0" presId="urn:microsoft.com/office/officeart/2005/8/layout/orgChart1"/>
  </dgm:cxnLst>
  <dgm:bg/>
  <dgm:whole/>
  <dgm:extLst>
    <a:ext uri="http://schemas.microsoft.com/office/drawing/2008/diagram">
      <dsp:dataModelExt xmlns:dsp="http://schemas.microsoft.com/office/drawing/2008/diagram" relId="rId4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2AA1EA-B3AC-4B33-BF58-290E8FDACA96}">
      <dsp:nvSpPr>
        <dsp:cNvPr id="0" name=""/>
        <dsp:cNvSpPr/>
      </dsp:nvSpPr>
      <dsp:spPr>
        <a:xfrm>
          <a:off x="303" y="41"/>
          <a:ext cx="2242750" cy="617796"/>
        </a:xfrm>
        <a:prstGeom prst="rect">
          <a:avLst/>
        </a:prstGeom>
        <a:solidFill>
          <a:schemeClr val="lt1"/>
        </a:solidFill>
        <a:ln w="38100" cap="flat" cmpd="sng" algn="ctr">
          <a:solidFill>
            <a:schemeClr val="accent3"/>
          </a:solidFill>
          <a:prstDash val="solid"/>
        </a:ln>
        <a:effectLst/>
      </dsp:spPr>
      <dsp:style>
        <a:lnRef idx="2">
          <a:schemeClr val="accent3"/>
        </a:lnRef>
        <a:fillRef idx="1">
          <a:schemeClr val="lt1"/>
        </a:fillRef>
        <a:effectRef idx="0">
          <a:schemeClr val="accent3"/>
        </a:effectRef>
        <a:fontRef idx="minor">
          <a:schemeClr val="dk1"/>
        </a:fontRef>
      </dsp:style>
      <dsp:txBody>
        <a:bodyPr spcFirstLastPara="0" vert="horz" wrap="square" lIns="12065" tIns="12065" rIns="12065" bIns="12065" numCol="1" spcCol="1270" anchor="ctr" anchorCtr="0">
          <a:noAutofit/>
        </a:bodyPr>
        <a:lstStyle/>
        <a:p>
          <a:pPr lvl="0" algn="ctr" defTabSz="844550" rtl="0">
            <a:lnSpc>
              <a:spcPct val="90000"/>
            </a:lnSpc>
            <a:spcBef>
              <a:spcPct val="0"/>
            </a:spcBef>
            <a:spcAft>
              <a:spcPct val="35000"/>
            </a:spcAft>
          </a:pPr>
          <a:r>
            <a:rPr lang="fr-BE" sz="1900" kern="1200" dirty="0" smtClean="0"/>
            <a:t>OBJECTIF SPECIFIQUE</a:t>
          </a:r>
          <a:endParaRPr lang="fr-BE" sz="1900" kern="1200" dirty="0"/>
        </a:p>
      </dsp:txBody>
      <dsp:txXfrm>
        <a:off x="303" y="41"/>
        <a:ext cx="2242750" cy="617796"/>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D3FB9C-EF22-4438-8BAE-C23F4A33B236}">
      <dsp:nvSpPr>
        <dsp:cNvPr id="0" name=""/>
        <dsp:cNvSpPr/>
      </dsp:nvSpPr>
      <dsp:spPr>
        <a:xfrm>
          <a:off x="1" y="223"/>
          <a:ext cx="2126468" cy="506179"/>
        </a:xfrm>
        <a:prstGeom prst="rect">
          <a:avLst/>
        </a:prstGeom>
        <a:blipFill>
          <a:blip xmlns:r="http://schemas.openxmlformats.org/officeDocument/2006/relationships" r:embed="rId1">
            <a:duotone>
              <a:schemeClr val="accent3">
                <a:shade val="63000"/>
                <a:tint val="82000"/>
              </a:schemeClr>
              <a:schemeClr val="accent3">
                <a:tint val="10000"/>
                <a:satMod val="400000"/>
              </a:schemeClr>
            </a:duotone>
          </a:blip>
          <a:tile tx="0" ty="0" sx="40000" sy="40000" flip="none" algn="tl"/>
        </a:blipFill>
        <a:ln w="12700" cap="flat" cmpd="sng" algn="ctr">
          <a:solidFill>
            <a:schemeClr val="accent3"/>
          </a:solidFill>
          <a:prstDash val="solid"/>
        </a:ln>
        <a:effectLst>
          <a:outerShdw blurRad="95000" rotWithShape="0">
            <a:srgbClr val="000000">
              <a:alpha val="50000"/>
            </a:srgbClr>
          </a:outerShdw>
          <a:softEdge rad="12700"/>
        </a:effectLst>
      </dsp:spPr>
      <dsp:style>
        <a:lnRef idx="1">
          <a:schemeClr val="accent3"/>
        </a:lnRef>
        <a:fillRef idx="2">
          <a:schemeClr val="accent3"/>
        </a:fillRef>
        <a:effectRef idx="1">
          <a:schemeClr val="accent3"/>
        </a:effectRef>
        <a:fontRef idx="minor">
          <a:schemeClr val="dk1"/>
        </a:fontRef>
      </dsp:style>
      <dsp:txBody>
        <a:bodyPr spcFirstLastPara="0" vert="horz" wrap="square" lIns="19050" tIns="19050" rIns="19050" bIns="19050" numCol="1" spcCol="1270" anchor="ctr" anchorCtr="0">
          <a:noAutofit/>
        </a:bodyPr>
        <a:lstStyle/>
        <a:p>
          <a:pPr lvl="0" algn="ctr" defTabSz="1333500" rtl="0">
            <a:lnSpc>
              <a:spcPct val="90000"/>
            </a:lnSpc>
            <a:spcBef>
              <a:spcPct val="0"/>
            </a:spcBef>
            <a:spcAft>
              <a:spcPct val="35000"/>
            </a:spcAft>
          </a:pPr>
          <a:r>
            <a:rPr lang="fr-BE" sz="3000" kern="1200" dirty="0" smtClean="0"/>
            <a:t>Résultat 1</a:t>
          </a:r>
          <a:endParaRPr lang="fr-BE" sz="3000" kern="1200" dirty="0"/>
        </a:p>
      </dsp:txBody>
      <dsp:txXfrm>
        <a:off x="1" y="223"/>
        <a:ext cx="2126468" cy="506179"/>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70A1C3-FDBF-4A52-B19E-76A3438EE98F}">
      <dsp:nvSpPr>
        <dsp:cNvPr id="0" name=""/>
        <dsp:cNvSpPr/>
      </dsp:nvSpPr>
      <dsp:spPr>
        <a:xfrm>
          <a:off x="0" y="0"/>
          <a:ext cx="2174787" cy="533609"/>
        </a:xfrm>
        <a:prstGeom prst="rect">
          <a:avLst/>
        </a:prstGeom>
        <a:blipFill>
          <a:blip xmlns:r="http://schemas.openxmlformats.org/officeDocument/2006/relationships" r:embed="rId1">
            <a:duotone>
              <a:schemeClr val="accent3">
                <a:shade val="63000"/>
                <a:tint val="82000"/>
              </a:schemeClr>
              <a:schemeClr val="accent3">
                <a:tint val="10000"/>
                <a:satMod val="400000"/>
              </a:schemeClr>
            </a:duotone>
          </a:blip>
          <a:tile tx="0" ty="0" sx="40000" sy="40000" flip="none" algn="tl"/>
        </a:blipFill>
        <a:ln w="12700" cap="flat" cmpd="sng" algn="ctr">
          <a:solidFill>
            <a:schemeClr val="accent3"/>
          </a:solidFill>
          <a:prstDash val="solid"/>
        </a:ln>
        <a:effectLst>
          <a:outerShdw blurRad="95000" rotWithShape="0">
            <a:srgbClr val="000000">
              <a:alpha val="50000"/>
            </a:srgbClr>
          </a:outerShdw>
          <a:softEdge rad="12700"/>
        </a:effectLst>
      </dsp:spPr>
      <dsp:style>
        <a:lnRef idx="1">
          <a:schemeClr val="accent3"/>
        </a:lnRef>
        <a:fillRef idx="2">
          <a:schemeClr val="accent3"/>
        </a:fillRef>
        <a:effectRef idx="1">
          <a:schemeClr val="accent3"/>
        </a:effectRef>
        <a:fontRef idx="minor">
          <a:schemeClr val="dk1"/>
        </a:fontRef>
      </dsp:style>
      <dsp:txBody>
        <a:bodyPr spcFirstLastPara="0" vert="horz" wrap="square" lIns="19685" tIns="19685" rIns="19685" bIns="19685" numCol="1" spcCol="1270" anchor="ctr" anchorCtr="0">
          <a:noAutofit/>
        </a:bodyPr>
        <a:lstStyle/>
        <a:p>
          <a:pPr lvl="0" algn="ctr" defTabSz="1377950" rtl="0">
            <a:lnSpc>
              <a:spcPct val="90000"/>
            </a:lnSpc>
            <a:spcBef>
              <a:spcPct val="0"/>
            </a:spcBef>
            <a:spcAft>
              <a:spcPct val="35000"/>
            </a:spcAft>
          </a:pPr>
          <a:r>
            <a:rPr lang="fr-BE" sz="3100" kern="1200" dirty="0" smtClean="0"/>
            <a:t>Résultat 2</a:t>
          </a:r>
          <a:endParaRPr lang="fr-BE" sz="3100" kern="1200" dirty="0"/>
        </a:p>
      </dsp:txBody>
      <dsp:txXfrm>
        <a:off x="0" y="0"/>
        <a:ext cx="2174787" cy="533609"/>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35C1B7-EC60-44C3-9EF5-5CC406246538}">
      <dsp:nvSpPr>
        <dsp:cNvPr id="0" name=""/>
        <dsp:cNvSpPr/>
      </dsp:nvSpPr>
      <dsp:spPr>
        <a:xfrm>
          <a:off x="0" y="150371"/>
          <a:ext cx="1099482" cy="549741"/>
        </a:xfrm>
        <a:prstGeom prst="rect">
          <a:avLst/>
        </a:prstGeom>
        <a:blipFill>
          <a:blip xmlns:r="http://schemas.openxmlformats.org/officeDocument/2006/relationships" r:embed="rId1">
            <a:duotone>
              <a:schemeClr val="accent3">
                <a:shade val="40000"/>
              </a:schemeClr>
              <a:schemeClr val="accent3">
                <a:tint val="42000"/>
              </a:schemeClr>
            </a:duotone>
          </a:blip>
          <a:tile tx="0" ty="0" sx="40000" sy="40000" flip="none" algn="tl"/>
        </a:blipFill>
        <a:ln>
          <a:noFill/>
        </a:ln>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dsp:spPr>
      <dsp:style>
        <a:lnRef idx="0">
          <a:schemeClr val="accent3"/>
        </a:lnRef>
        <a:fillRef idx="3">
          <a:schemeClr val="accent3"/>
        </a:fillRef>
        <a:effectRef idx="3">
          <a:schemeClr val="accent3"/>
        </a:effectRef>
        <a:fontRef idx="minor">
          <a:schemeClr val="lt1"/>
        </a:fontRef>
      </dsp:style>
      <dsp:txBody>
        <a:bodyPr spcFirstLastPara="0" vert="horz" wrap="square" lIns="12065" tIns="12065" rIns="12065" bIns="12065" numCol="1" spcCol="1270" anchor="ctr" anchorCtr="0">
          <a:noAutofit/>
        </a:bodyPr>
        <a:lstStyle/>
        <a:p>
          <a:pPr lvl="0" algn="ctr" defTabSz="844550" rtl="0">
            <a:lnSpc>
              <a:spcPct val="90000"/>
            </a:lnSpc>
            <a:spcBef>
              <a:spcPct val="0"/>
            </a:spcBef>
            <a:spcAft>
              <a:spcPct val="35000"/>
            </a:spcAft>
          </a:pPr>
          <a:r>
            <a:rPr lang="fr-BE" sz="1900" kern="1200" dirty="0" smtClean="0"/>
            <a:t>Activité 1</a:t>
          </a:r>
          <a:endParaRPr lang="fr-BE" sz="1900" kern="1200" dirty="0"/>
        </a:p>
      </dsp:txBody>
      <dsp:txXfrm>
        <a:off x="0" y="150371"/>
        <a:ext cx="1099482" cy="54974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23CCAA-B18D-4E0A-B173-80A6A5B11392}">
      <dsp:nvSpPr>
        <dsp:cNvPr id="0" name=""/>
        <dsp:cNvSpPr/>
      </dsp:nvSpPr>
      <dsp:spPr>
        <a:xfrm>
          <a:off x="0" y="0"/>
          <a:ext cx="2394678" cy="690602"/>
        </a:xfrm>
        <a:prstGeom prst="rect">
          <a:avLst/>
        </a:prstGeom>
        <a:solidFill>
          <a:schemeClr val="accent3"/>
        </a:solidFill>
        <a:ln w="38100" cap="flat" cmpd="sng" algn="ctr">
          <a:solidFill>
            <a:schemeClr val="accent3">
              <a:shade val="50000"/>
            </a:schemeClr>
          </a:solidFill>
          <a:prstDash val="solid"/>
        </a:ln>
        <a:effectLst/>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13335" tIns="13335" rIns="13335" bIns="13335" numCol="1" spcCol="1270" anchor="ctr" anchorCtr="0">
          <a:noAutofit/>
        </a:bodyPr>
        <a:lstStyle/>
        <a:p>
          <a:pPr lvl="0" algn="ctr" defTabSz="933450" rtl="0">
            <a:lnSpc>
              <a:spcPct val="90000"/>
            </a:lnSpc>
            <a:spcBef>
              <a:spcPct val="0"/>
            </a:spcBef>
            <a:spcAft>
              <a:spcPct val="35000"/>
            </a:spcAft>
          </a:pPr>
          <a:r>
            <a:rPr lang="fr-BE" sz="2100" b="1" kern="1200" dirty="0" smtClean="0"/>
            <a:t>OBJECTIF GLOBAL</a:t>
          </a:r>
          <a:endParaRPr lang="fr-BE" sz="2100" kern="1200" dirty="0"/>
        </a:p>
      </dsp:txBody>
      <dsp:txXfrm>
        <a:off x="0" y="0"/>
        <a:ext cx="2394678" cy="69060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DF9255-E353-4F20-9DEE-981C89D4BAB3}">
      <dsp:nvSpPr>
        <dsp:cNvPr id="0" name=""/>
        <dsp:cNvSpPr/>
      </dsp:nvSpPr>
      <dsp:spPr>
        <a:xfrm>
          <a:off x="0" y="0"/>
          <a:ext cx="2137723" cy="617732"/>
        </a:xfrm>
        <a:prstGeom prst="rect">
          <a:avLst/>
        </a:prstGeom>
        <a:solidFill>
          <a:schemeClr val="lt1"/>
        </a:solidFill>
        <a:ln w="38100" cap="flat" cmpd="sng" algn="ctr">
          <a:solidFill>
            <a:schemeClr val="accent3"/>
          </a:solidFill>
          <a:prstDash val="solid"/>
        </a:ln>
        <a:effectLst/>
      </dsp:spPr>
      <dsp:style>
        <a:lnRef idx="2">
          <a:schemeClr val="accent3"/>
        </a:lnRef>
        <a:fillRef idx="1">
          <a:schemeClr val="lt1"/>
        </a:fillRef>
        <a:effectRef idx="0">
          <a:schemeClr val="accent3"/>
        </a:effectRef>
        <a:fontRef idx="minor">
          <a:schemeClr val="dk1"/>
        </a:fontRef>
      </dsp:style>
      <dsp:txBody>
        <a:bodyPr spcFirstLastPara="0" vert="horz" wrap="square" lIns="12065" tIns="12065" rIns="12065" bIns="12065" numCol="1" spcCol="1270" anchor="ctr" anchorCtr="0">
          <a:noAutofit/>
        </a:bodyPr>
        <a:lstStyle/>
        <a:p>
          <a:pPr lvl="0" algn="ctr" defTabSz="844550" rtl="0">
            <a:lnSpc>
              <a:spcPct val="90000"/>
            </a:lnSpc>
            <a:spcBef>
              <a:spcPct val="0"/>
            </a:spcBef>
            <a:spcAft>
              <a:spcPct val="35000"/>
            </a:spcAft>
          </a:pPr>
          <a:r>
            <a:rPr lang="fr-BE" sz="1900" kern="1200" dirty="0" smtClean="0"/>
            <a:t>OBJECTIF SPECIFIQUE</a:t>
          </a:r>
          <a:endParaRPr lang="fr-BE" sz="1900" kern="1200" dirty="0"/>
        </a:p>
      </dsp:txBody>
      <dsp:txXfrm>
        <a:off x="0" y="0"/>
        <a:ext cx="2137723" cy="61773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D3FB9C-EF22-4438-8BAE-C23F4A33B236}">
      <dsp:nvSpPr>
        <dsp:cNvPr id="0" name=""/>
        <dsp:cNvSpPr/>
      </dsp:nvSpPr>
      <dsp:spPr>
        <a:xfrm>
          <a:off x="1" y="223"/>
          <a:ext cx="2126468" cy="506179"/>
        </a:xfrm>
        <a:prstGeom prst="rect">
          <a:avLst/>
        </a:prstGeom>
        <a:blipFill>
          <a:blip xmlns:r="http://schemas.openxmlformats.org/officeDocument/2006/relationships" r:embed="rId1">
            <a:duotone>
              <a:schemeClr val="accent3">
                <a:shade val="63000"/>
                <a:tint val="82000"/>
              </a:schemeClr>
              <a:schemeClr val="accent3">
                <a:tint val="10000"/>
                <a:satMod val="400000"/>
              </a:schemeClr>
            </a:duotone>
          </a:blip>
          <a:tile tx="0" ty="0" sx="40000" sy="40000" flip="none" algn="tl"/>
        </a:blipFill>
        <a:ln w="12700" cap="flat" cmpd="sng" algn="ctr">
          <a:solidFill>
            <a:schemeClr val="accent3"/>
          </a:solidFill>
          <a:prstDash val="solid"/>
        </a:ln>
        <a:effectLst>
          <a:outerShdw blurRad="95000" rotWithShape="0">
            <a:srgbClr val="000000">
              <a:alpha val="50000"/>
            </a:srgbClr>
          </a:outerShdw>
          <a:softEdge rad="12700"/>
        </a:effectLst>
      </dsp:spPr>
      <dsp:style>
        <a:lnRef idx="1">
          <a:schemeClr val="accent3"/>
        </a:lnRef>
        <a:fillRef idx="2">
          <a:schemeClr val="accent3"/>
        </a:fillRef>
        <a:effectRef idx="1">
          <a:schemeClr val="accent3"/>
        </a:effectRef>
        <a:fontRef idx="minor">
          <a:schemeClr val="dk1"/>
        </a:fontRef>
      </dsp:style>
      <dsp:txBody>
        <a:bodyPr spcFirstLastPara="0" vert="horz" wrap="square" lIns="19050" tIns="19050" rIns="19050" bIns="19050" numCol="1" spcCol="1270" anchor="ctr" anchorCtr="0">
          <a:noAutofit/>
        </a:bodyPr>
        <a:lstStyle/>
        <a:p>
          <a:pPr lvl="0" algn="ctr" defTabSz="1333500" rtl="0">
            <a:lnSpc>
              <a:spcPct val="90000"/>
            </a:lnSpc>
            <a:spcBef>
              <a:spcPct val="0"/>
            </a:spcBef>
            <a:spcAft>
              <a:spcPct val="35000"/>
            </a:spcAft>
          </a:pPr>
          <a:r>
            <a:rPr lang="fr-BE" sz="3000" kern="1200" dirty="0" smtClean="0"/>
            <a:t>Résultat 1</a:t>
          </a:r>
          <a:endParaRPr lang="fr-BE" sz="3000" kern="1200" dirty="0"/>
        </a:p>
      </dsp:txBody>
      <dsp:txXfrm>
        <a:off x="1" y="223"/>
        <a:ext cx="2126468" cy="50617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70A1C3-FDBF-4A52-B19E-76A3438EE98F}">
      <dsp:nvSpPr>
        <dsp:cNvPr id="0" name=""/>
        <dsp:cNvSpPr/>
      </dsp:nvSpPr>
      <dsp:spPr>
        <a:xfrm>
          <a:off x="0" y="0"/>
          <a:ext cx="2174787" cy="533609"/>
        </a:xfrm>
        <a:prstGeom prst="rect">
          <a:avLst/>
        </a:prstGeom>
        <a:blipFill>
          <a:blip xmlns:r="http://schemas.openxmlformats.org/officeDocument/2006/relationships" r:embed="rId1">
            <a:duotone>
              <a:schemeClr val="accent3">
                <a:shade val="63000"/>
                <a:tint val="82000"/>
              </a:schemeClr>
              <a:schemeClr val="accent3">
                <a:tint val="10000"/>
                <a:satMod val="400000"/>
              </a:schemeClr>
            </a:duotone>
          </a:blip>
          <a:tile tx="0" ty="0" sx="40000" sy="40000" flip="none" algn="tl"/>
        </a:blipFill>
        <a:ln w="12700" cap="flat" cmpd="sng" algn="ctr">
          <a:solidFill>
            <a:schemeClr val="accent3"/>
          </a:solidFill>
          <a:prstDash val="solid"/>
        </a:ln>
        <a:effectLst>
          <a:outerShdw blurRad="95000" rotWithShape="0">
            <a:srgbClr val="000000">
              <a:alpha val="50000"/>
            </a:srgbClr>
          </a:outerShdw>
          <a:softEdge rad="12700"/>
        </a:effectLst>
      </dsp:spPr>
      <dsp:style>
        <a:lnRef idx="1">
          <a:schemeClr val="accent3"/>
        </a:lnRef>
        <a:fillRef idx="2">
          <a:schemeClr val="accent3"/>
        </a:fillRef>
        <a:effectRef idx="1">
          <a:schemeClr val="accent3"/>
        </a:effectRef>
        <a:fontRef idx="minor">
          <a:schemeClr val="dk1"/>
        </a:fontRef>
      </dsp:style>
      <dsp:txBody>
        <a:bodyPr spcFirstLastPara="0" vert="horz" wrap="square" lIns="19685" tIns="19685" rIns="19685" bIns="19685" numCol="1" spcCol="1270" anchor="ctr" anchorCtr="0">
          <a:noAutofit/>
        </a:bodyPr>
        <a:lstStyle/>
        <a:p>
          <a:pPr lvl="0" algn="ctr" defTabSz="1377950" rtl="0">
            <a:lnSpc>
              <a:spcPct val="90000"/>
            </a:lnSpc>
            <a:spcBef>
              <a:spcPct val="0"/>
            </a:spcBef>
            <a:spcAft>
              <a:spcPct val="35000"/>
            </a:spcAft>
          </a:pPr>
          <a:r>
            <a:rPr lang="fr-BE" sz="3100" kern="1200" dirty="0" smtClean="0"/>
            <a:t>Résultat 2</a:t>
          </a:r>
          <a:endParaRPr lang="fr-BE" sz="3100" kern="1200" dirty="0"/>
        </a:p>
      </dsp:txBody>
      <dsp:txXfrm>
        <a:off x="0" y="0"/>
        <a:ext cx="2174787" cy="53360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35C1B7-EC60-44C3-9EF5-5CC406246538}">
      <dsp:nvSpPr>
        <dsp:cNvPr id="0" name=""/>
        <dsp:cNvSpPr/>
      </dsp:nvSpPr>
      <dsp:spPr>
        <a:xfrm>
          <a:off x="0" y="150371"/>
          <a:ext cx="1099482" cy="549741"/>
        </a:xfrm>
        <a:prstGeom prst="rect">
          <a:avLst/>
        </a:prstGeom>
        <a:blipFill>
          <a:blip xmlns:r="http://schemas.openxmlformats.org/officeDocument/2006/relationships" r:embed="rId1">
            <a:duotone>
              <a:schemeClr val="accent3">
                <a:shade val="40000"/>
              </a:schemeClr>
              <a:schemeClr val="accent3">
                <a:tint val="42000"/>
              </a:schemeClr>
            </a:duotone>
          </a:blip>
          <a:tile tx="0" ty="0" sx="40000" sy="40000" flip="none" algn="tl"/>
        </a:blipFill>
        <a:ln>
          <a:noFill/>
        </a:ln>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dsp:spPr>
      <dsp:style>
        <a:lnRef idx="0">
          <a:schemeClr val="accent3"/>
        </a:lnRef>
        <a:fillRef idx="3">
          <a:schemeClr val="accent3"/>
        </a:fillRef>
        <a:effectRef idx="3">
          <a:schemeClr val="accent3"/>
        </a:effectRef>
        <a:fontRef idx="minor">
          <a:schemeClr val="lt1"/>
        </a:fontRef>
      </dsp:style>
      <dsp:txBody>
        <a:bodyPr spcFirstLastPara="0" vert="horz" wrap="square" lIns="12065" tIns="12065" rIns="12065" bIns="12065" numCol="1" spcCol="1270" anchor="ctr" anchorCtr="0">
          <a:noAutofit/>
        </a:bodyPr>
        <a:lstStyle/>
        <a:p>
          <a:pPr lvl="0" algn="ctr" defTabSz="844550" rtl="0">
            <a:lnSpc>
              <a:spcPct val="90000"/>
            </a:lnSpc>
            <a:spcBef>
              <a:spcPct val="0"/>
            </a:spcBef>
            <a:spcAft>
              <a:spcPct val="35000"/>
            </a:spcAft>
          </a:pPr>
          <a:r>
            <a:rPr lang="fr-BE" sz="1900" kern="1200" dirty="0" smtClean="0"/>
            <a:t>Activité 1</a:t>
          </a:r>
          <a:endParaRPr lang="fr-BE" sz="1900" kern="1200" dirty="0"/>
        </a:p>
      </dsp:txBody>
      <dsp:txXfrm>
        <a:off x="0" y="150371"/>
        <a:ext cx="1099482" cy="54974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23CCAA-B18D-4E0A-B173-80A6A5B11392}">
      <dsp:nvSpPr>
        <dsp:cNvPr id="0" name=""/>
        <dsp:cNvSpPr/>
      </dsp:nvSpPr>
      <dsp:spPr>
        <a:xfrm>
          <a:off x="0" y="0"/>
          <a:ext cx="2394678" cy="690602"/>
        </a:xfrm>
        <a:prstGeom prst="rect">
          <a:avLst/>
        </a:prstGeom>
        <a:solidFill>
          <a:schemeClr val="accent3"/>
        </a:solidFill>
        <a:ln w="38100" cap="flat" cmpd="sng" algn="ctr">
          <a:solidFill>
            <a:schemeClr val="accent3">
              <a:shade val="50000"/>
            </a:schemeClr>
          </a:solidFill>
          <a:prstDash val="solid"/>
        </a:ln>
        <a:effectLst/>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13335" tIns="13335" rIns="13335" bIns="13335" numCol="1" spcCol="1270" anchor="ctr" anchorCtr="0">
          <a:noAutofit/>
        </a:bodyPr>
        <a:lstStyle/>
        <a:p>
          <a:pPr lvl="0" algn="ctr" defTabSz="933450" rtl="0">
            <a:lnSpc>
              <a:spcPct val="90000"/>
            </a:lnSpc>
            <a:spcBef>
              <a:spcPct val="0"/>
            </a:spcBef>
            <a:spcAft>
              <a:spcPct val="35000"/>
            </a:spcAft>
          </a:pPr>
          <a:r>
            <a:rPr lang="fr-BE" sz="2100" b="1" kern="1200" dirty="0" smtClean="0"/>
            <a:t>OBJECTIF GLOBAL</a:t>
          </a:r>
          <a:endParaRPr lang="fr-BE" sz="2100" kern="1200" dirty="0"/>
        </a:p>
      </dsp:txBody>
      <dsp:txXfrm>
        <a:off x="0" y="0"/>
        <a:ext cx="2394678" cy="69060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DF9255-E353-4F20-9DEE-981C89D4BAB3}">
      <dsp:nvSpPr>
        <dsp:cNvPr id="0" name=""/>
        <dsp:cNvSpPr/>
      </dsp:nvSpPr>
      <dsp:spPr>
        <a:xfrm>
          <a:off x="0" y="0"/>
          <a:ext cx="2137723" cy="617732"/>
        </a:xfrm>
        <a:prstGeom prst="rect">
          <a:avLst/>
        </a:prstGeom>
        <a:solidFill>
          <a:schemeClr val="lt1"/>
        </a:solidFill>
        <a:ln w="38100" cap="flat" cmpd="sng" algn="ctr">
          <a:solidFill>
            <a:schemeClr val="accent3"/>
          </a:solidFill>
          <a:prstDash val="solid"/>
        </a:ln>
        <a:effectLst/>
      </dsp:spPr>
      <dsp:style>
        <a:lnRef idx="2">
          <a:schemeClr val="accent3"/>
        </a:lnRef>
        <a:fillRef idx="1">
          <a:schemeClr val="lt1"/>
        </a:fillRef>
        <a:effectRef idx="0">
          <a:schemeClr val="accent3"/>
        </a:effectRef>
        <a:fontRef idx="minor">
          <a:schemeClr val="dk1"/>
        </a:fontRef>
      </dsp:style>
      <dsp:txBody>
        <a:bodyPr spcFirstLastPara="0" vert="horz" wrap="square" lIns="12065" tIns="12065" rIns="12065" bIns="12065" numCol="1" spcCol="1270" anchor="ctr" anchorCtr="0">
          <a:noAutofit/>
        </a:bodyPr>
        <a:lstStyle/>
        <a:p>
          <a:pPr lvl="0" algn="ctr" defTabSz="844550" rtl="0">
            <a:lnSpc>
              <a:spcPct val="90000"/>
            </a:lnSpc>
            <a:spcBef>
              <a:spcPct val="0"/>
            </a:spcBef>
            <a:spcAft>
              <a:spcPct val="35000"/>
            </a:spcAft>
          </a:pPr>
          <a:r>
            <a:rPr lang="fr-BE" sz="1900" kern="1200" dirty="0" smtClean="0"/>
            <a:t>OBJECTIF SPECIFIQUE</a:t>
          </a:r>
          <a:endParaRPr lang="fr-BE" sz="1900" kern="1200" dirty="0"/>
        </a:p>
      </dsp:txBody>
      <dsp:txXfrm>
        <a:off x="0" y="0"/>
        <a:ext cx="2137723" cy="617732"/>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1"/>
            <a:ext cx="2949099" cy="49869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54942" y="1"/>
            <a:ext cx="2949099" cy="498693"/>
          </a:xfrm>
          <a:prstGeom prst="rect">
            <a:avLst/>
          </a:prstGeom>
        </p:spPr>
        <p:txBody>
          <a:bodyPr vert="horz" lIns="91440" tIns="45720" rIns="91440" bIns="45720" rtlCol="0"/>
          <a:lstStyle>
            <a:lvl1pPr algn="r">
              <a:defRPr sz="1200"/>
            </a:lvl1pPr>
          </a:lstStyle>
          <a:p>
            <a:r>
              <a:rPr lang="en-US" smtClean="0"/>
              <a:t>12/09/2014</a:t>
            </a:r>
            <a:endParaRPr lang="en-US"/>
          </a:p>
        </p:txBody>
      </p:sp>
      <p:sp>
        <p:nvSpPr>
          <p:cNvPr id="4" name="Footer Placeholder 3"/>
          <p:cNvSpPr>
            <a:spLocks noGrp="1"/>
          </p:cNvSpPr>
          <p:nvPr>
            <p:ph type="ftr" sz="quarter" idx="2"/>
          </p:nvPr>
        </p:nvSpPr>
        <p:spPr>
          <a:xfrm>
            <a:off x="3" y="9440647"/>
            <a:ext cx="2949099" cy="49869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54942" y="9440647"/>
            <a:ext cx="2949099" cy="498692"/>
          </a:xfrm>
          <a:prstGeom prst="rect">
            <a:avLst/>
          </a:prstGeom>
        </p:spPr>
        <p:txBody>
          <a:bodyPr vert="horz" lIns="91440" tIns="45720" rIns="91440" bIns="45720" rtlCol="0" anchor="b"/>
          <a:lstStyle>
            <a:lvl1pPr algn="r">
              <a:defRPr sz="1200"/>
            </a:lvl1pPr>
          </a:lstStyle>
          <a:p>
            <a:fld id="{3A5BAD6D-9C3B-46AE-9ED7-53C2ADD3C885}" type="slidenum">
              <a:rPr lang="en-US" smtClean="0"/>
              <a:t>‹N°›</a:t>
            </a:fld>
            <a:endParaRPr lang="en-US"/>
          </a:p>
        </p:txBody>
      </p:sp>
    </p:spTree>
    <p:extLst>
      <p:ext uri="{BB962C8B-B14F-4D97-AF65-F5344CB8AC3E}">
        <p14:creationId xmlns:p14="http://schemas.microsoft.com/office/powerpoint/2010/main" val="4011419942"/>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1"/>
            <a:ext cx="2949099" cy="49869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4942" y="1"/>
            <a:ext cx="2949099" cy="498693"/>
          </a:xfrm>
          <a:prstGeom prst="rect">
            <a:avLst/>
          </a:prstGeom>
        </p:spPr>
        <p:txBody>
          <a:bodyPr vert="horz" lIns="91440" tIns="45720" rIns="91440" bIns="45720" rtlCol="0"/>
          <a:lstStyle>
            <a:lvl1pPr algn="r">
              <a:defRPr sz="1200"/>
            </a:lvl1pPr>
          </a:lstStyle>
          <a:p>
            <a:r>
              <a:rPr lang="en-US" smtClean="0"/>
              <a:t>12/09/2014</a:t>
            </a:r>
            <a:endParaRPr lang="en-US"/>
          </a:p>
        </p:txBody>
      </p:sp>
      <p:sp>
        <p:nvSpPr>
          <p:cNvPr id="4" name="Slide Image Placeholder 3"/>
          <p:cNvSpPr>
            <a:spLocks noGrp="1" noRot="1" noChangeAspect="1"/>
          </p:cNvSpPr>
          <p:nvPr>
            <p:ph type="sldImg" idx="2"/>
          </p:nvPr>
        </p:nvSpPr>
        <p:spPr>
          <a:xfrm>
            <a:off x="422275" y="1243013"/>
            <a:ext cx="5961063" cy="33543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0562" y="4783307"/>
            <a:ext cx="5444490" cy="3913614"/>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3" y="9440647"/>
            <a:ext cx="2949099" cy="49869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4942" y="9440647"/>
            <a:ext cx="2949099" cy="498692"/>
          </a:xfrm>
          <a:prstGeom prst="rect">
            <a:avLst/>
          </a:prstGeom>
        </p:spPr>
        <p:txBody>
          <a:bodyPr vert="horz" lIns="91440" tIns="45720" rIns="91440" bIns="45720" rtlCol="0" anchor="b"/>
          <a:lstStyle>
            <a:lvl1pPr algn="r">
              <a:defRPr sz="1200"/>
            </a:lvl1pPr>
          </a:lstStyle>
          <a:p>
            <a:fld id="{E86C1AB1-D682-4F2C-8579-D9DF0DCC073A}" type="slidenum">
              <a:rPr lang="en-US" smtClean="0"/>
              <a:t>‹N°›</a:t>
            </a:fld>
            <a:endParaRPr lang="en-US"/>
          </a:p>
        </p:txBody>
      </p:sp>
    </p:spTree>
    <p:extLst>
      <p:ext uri="{BB962C8B-B14F-4D97-AF65-F5344CB8AC3E}">
        <p14:creationId xmlns:p14="http://schemas.microsoft.com/office/powerpoint/2010/main" val="2410758743"/>
      </p:ext>
    </p:extLst>
  </p:cSld>
  <p:clrMap bg1="lt1" tx1="dk1" bg2="lt2" tx2="dk2" accent1="accent1" accent2="accent2" accent3="accent3" accent4="accent4" accent5="accent5" accent6="accent6" hlink="hlink" folHlink="folHlink"/>
  <p:hf/>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10"/>
          </p:nvPr>
        </p:nvSpPr>
        <p:spPr/>
        <p:txBody>
          <a:bodyPr/>
          <a:lstStyle/>
          <a:p>
            <a:fld id="{E86C1AB1-D682-4F2C-8579-D9DF0DCC073A}" type="slidenum">
              <a:rPr lang="en-US" smtClean="0"/>
              <a:t>1</a:t>
            </a:fld>
            <a:endParaRPr lang="en-US"/>
          </a:p>
        </p:txBody>
      </p:sp>
      <p:sp>
        <p:nvSpPr>
          <p:cNvPr id="5" name="Espace réservé de la date 4"/>
          <p:cNvSpPr>
            <a:spLocks noGrp="1"/>
          </p:cNvSpPr>
          <p:nvPr>
            <p:ph type="dt" idx="11"/>
          </p:nvPr>
        </p:nvSpPr>
        <p:spPr/>
        <p:txBody>
          <a:bodyPr/>
          <a:lstStyle/>
          <a:p>
            <a:r>
              <a:rPr lang="en-US" smtClean="0"/>
              <a:t>12/09/2014</a:t>
            </a:r>
            <a:endParaRPr lang="en-US"/>
          </a:p>
        </p:txBody>
      </p:sp>
      <p:sp>
        <p:nvSpPr>
          <p:cNvPr id="6" name="Espace réservé du pied de page 5"/>
          <p:cNvSpPr>
            <a:spLocks noGrp="1"/>
          </p:cNvSpPr>
          <p:nvPr>
            <p:ph type="ftr" sz="quarter" idx="12"/>
          </p:nvPr>
        </p:nvSpPr>
        <p:spPr/>
        <p:txBody>
          <a:bodyPr/>
          <a:lstStyle/>
          <a:p>
            <a:endParaRPr lang="en-US"/>
          </a:p>
        </p:txBody>
      </p:sp>
      <p:sp>
        <p:nvSpPr>
          <p:cNvPr id="7" name="Espace réservé de l'en-tête 6"/>
          <p:cNvSpPr>
            <a:spLocks noGrp="1"/>
          </p:cNvSpPr>
          <p:nvPr>
            <p:ph type="hdr" sz="quarter" idx="13"/>
          </p:nvPr>
        </p:nvSpPr>
        <p:spPr/>
        <p:txBody>
          <a:bodyPr/>
          <a:lstStyle/>
          <a:p>
            <a:endParaRPr lang="en-US"/>
          </a:p>
        </p:txBody>
      </p:sp>
    </p:spTree>
    <p:extLst>
      <p:ext uri="{BB962C8B-B14F-4D97-AF65-F5344CB8AC3E}">
        <p14:creationId xmlns:p14="http://schemas.microsoft.com/office/powerpoint/2010/main" val="7195519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sz="1100" baseline="0" dirty="0" smtClean="0"/>
          </a:p>
        </p:txBody>
      </p:sp>
      <p:sp>
        <p:nvSpPr>
          <p:cNvPr id="4" name="Espace réservé du numéro de diapositive 3"/>
          <p:cNvSpPr>
            <a:spLocks noGrp="1"/>
          </p:cNvSpPr>
          <p:nvPr>
            <p:ph type="sldNum" sz="quarter" idx="10"/>
          </p:nvPr>
        </p:nvSpPr>
        <p:spPr/>
        <p:txBody>
          <a:bodyPr/>
          <a:lstStyle/>
          <a:p>
            <a:fld id="{E86C1AB1-D682-4F2C-8579-D9DF0DCC073A}" type="slidenum">
              <a:rPr lang="en-US" smtClean="0"/>
              <a:t>10</a:t>
            </a:fld>
            <a:endParaRPr lang="en-US"/>
          </a:p>
        </p:txBody>
      </p:sp>
      <p:sp>
        <p:nvSpPr>
          <p:cNvPr id="5" name="Espace réservé de la date 4"/>
          <p:cNvSpPr>
            <a:spLocks noGrp="1"/>
          </p:cNvSpPr>
          <p:nvPr>
            <p:ph type="dt" idx="11"/>
          </p:nvPr>
        </p:nvSpPr>
        <p:spPr/>
        <p:txBody>
          <a:bodyPr/>
          <a:lstStyle/>
          <a:p>
            <a:r>
              <a:rPr lang="en-US" smtClean="0"/>
              <a:t>12/09/2014</a:t>
            </a:r>
            <a:endParaRPr lang="en-US"/>
          </a:p>
        </p:txBody>
      </p:sp>
      <p:sp>
        <p:nvSpPr>
          <p:cNvPr id="6" name="Espace réservé du pied de page 5"/>
          <p:cNvSpPr>
            <a:spLocks noGrp="1"/>
          </p:cNvSpPr>
          <p:nvPr>
            <p:ph type="ftr" sz="quarter" idx="12"/>
          </p:nvPr>
        </p:nvSpPr>
        <p:spPr/>
        <p:txBody>
          <a:bodyPr/>
          <a:lstStyle/>
          <a:p>
            <a:endParaRPr lang="en-US"/>
          </a:p>
        </p:txBody>
      </p:sp>
      <p:sp>
        <p:nvSpPr>
          <p:cNvPr id="7" name="Espace réservé de l'en-tête 6"/>
          <p:cNvSpPr>
            <a:spLocks noGrp="1"/>
          </p:cNvSpPr>
          <p:nvPr>
            <p:ph type="hdr" sz="quarter" idx="13"/>
          </p:nvPr>
        </p:nvSpPr>
        <p:spPr/>
        <p:txBody>
          <a:bodyPr/>
          <a:lstStyle/>
          <a:p>
            <a:endParaRPr lang="en-US"/>
          </a:p>
        </p:txBody>
      </p:sp>
    </p:spTree>
    <p:extLst>
      <p:ext uri="{BB962C8B-B14F-4D97-AF65-F5344CB8AC3E}">
        <p14:creationId xmlns:p14="http://schemas.microsoft.com/office/powerpoint/2010/main" val="29119576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b="1" u="sng" dirty="0"/>
          </a:p>
        </p:txBody>
      </p:sp>
      <p:sp>
        <p:nvSpPr>
          <p:cNvPr id="4" name="Espace réservé de l'en-tête 3"/>
          <p:cNvSpPr>
            <a:spLocks noGrp="1"/>
          </p:cNvSpPr>
          <p:nvPr>
            <p:ph type="hdr" sz="quarter" idx="10"/>
          </p:nvPr>
        </p:nvSpPr>
        <p:spPr/>
        <p:txBody>
          <a:bodyPr/>
          <a:lstStyle/>
          <a:p>
            <a:endParaRPr lang="en-US"/>
          </a:p>
        </p:txBody>
      </p:sp>
      <p:sp>
        <p:nvSpPr>
          <p:cNvPr id="5" name="Espace réservé de la date 4"/>
          <p:cNvSpPr>
            <a:spLocks noGrp="1"/>
          </p:cNvSpPr>
          <p:nvPr>
            <p:ph type="dt" idx="11"/>
          </p:nvPr>
        </p:nvSpPr>
        <p:spPr/>
        <p:txBody>
          <a:bodyPr/>
          <a:lstStyle/>
          <a:p>
            <a:r>
              <a:rPr lang="en-US" smtClean="0"/>
              <a:t>12/09/2014</a:t>
            </a:r>
            <a:endParaRPr lang="en-US"/>
          </a:p>
        </p:txBody>
      </p:sp>
      <p:sp>
        <p:nvSpPr>
          <p:cNvPr id="6" name="Espace réservé du pied de page 5"/>
          <p:cNvSpPr>
            <a:spLocks noGrp="1"/>
          </p:cNvSpPr>
          <p:nvPr>
            <p:ph type="ftr" sz="quarter" idx="12"/>
          </p:nvPr>
        </p:nvSpPr>
        <p:spPr/>
        <p:txBody>
          <a:bodyPr/>
          <a:lstStyle/>
          <a:p>
            <a:endParaRPr lang="en-US"/>
          </a:p>
        </p:txBody>
      </p:sp>
      <p:sp>
        <p:nvSpPr>
          <p:cNvPr id="7" name="Espace réservé du numéro de diapositive 6"/>
          <p:cNvSpPr>
            <a:spLocks noGrp="1"/>
          </p:cNvSpPr>
          <p:nvPr>
            <p:ph type="sldNum" sz="quarter" idx="13"/>
          </p:nvPr>
        </p:nvSpPr>
        <p:spPr/>
        <p:txBody>
          <a:bodyPr/>
          <a:lstStyle/>
          <a:p>
            <a:fld id="{E86C1AB1-D682-4F2C-8579-D9DF0DCC073A}" type="slidenum">
              <a:rPr lang="en-US" smtClean="0"/>
              <a:t>11</a:t>
            </a:fld>
            <a:endParaRPr lang="en-US"/>
          </a:p>
        </p:txBody>
      </p:sp>
    </p:spTree>
    <p:extLst>
      <p:ext uri="{BB962C8B-B14F-4D97-AF65-F5344CB8AC3E}">
        <p14:creationId xmlns:p14="http://schemas.microsoft.com/office/powerpoint/2010/main" val="27216682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dirty="0"/>
          </a:p>
        </p:txBody>
      </p:sp>
      <p:sp>
        <p:nvSpPr>
          <p:cNvPr id="4" name="Espace réservé de l'en-tête 3"/>
          <p:cNvSpPr>
            <a:spLocks noGrp="1"/>
          </p:cNvSpPr>
          <p:nvPr>
            <p:ph type="hdr" sz="quarter" idx="10"/>
          </p:nvPr>
        </p:nvSpPr>
        <p:spPr/>
        <p:txBody>
          <a:bodyPr/>
          <a:lstStyle/>
          <a:p>
            <a:endParaRPr lang="en-US"/>
          </a:p>
        </p:txBody>
      </p:sp>
      <p:sp>
        <p:nvSpPr>
          <p:cNvPr id="5" name="Espace réservé de la date 4"/>
          <p:cNvSpPr>
            <a:spLocks noGrp="1"/>
          </p:cNvSpPr>
          <p:nvPr>
            <p:ph type="dt" idx="11"/>
          </p:nvPr>
        </p:nvSpPr>
        <p:spPr/>
        <p:txBody>
          <a:bodyPr/>
          <a:lstStyle/>
          <a:p>
            <a:r>
              <a:rPr lang="en-US" smtClean="0"/>
              <a:t>12/09/2014</a:t>
            </a:r>
            <a:endParaRPr lang="en-US"/>
          </a:p>
        </p:txBody>
      </p:sp>
      <p:sp>
        <p:nvSpPr>
          <p:cNvPr id="6" name="Espace réservé du pied de page 5"/>
          <p:cNvSpPr>
            <a:spLocks noGrp="1"/>
          </p:cNvSpPr>
          <p:nvPr>
            <p:ph type="ftr" sz="quarter" idx="12"/>
          </p:nvPr>
        </p:nvSpPr>
        <p:spPr/>
        <p:txBody>
          <a:bodyPr/>
          <a:lstStyle/>
          <a:p>
            <a:endParaRPr lang="en-US"/>
          </a:p>
        </p:txBody>
      </p:sp>
      <p:sp>
        <p:nvSpPr>
          <p:cNvPr id="7" name="Espace réservé du numéro de diapositive 6"/>
          <p:cNvSpPr>
            <a:spLocks noGrp="1"/>
          </p:cNvSpPr>
          <p:nvPr>
            <p:ph type="sldNum" sz="quarter" idx="13"/>
          </p:nvPr>
        </p:nvSpPr>
        <p:spPr/>
        <p:txBody>
          <a:bodyPr/>
          <a:lstStyle/>
          <a:p>
            <a:fld id="{E86C1AB1-D682-4F2C-8579-D9DF0DCC073A}" type="slidenum">
              <a:rPr lang="en-US" smtClean="0"/>
              <a:t>12</a:t>
            </a:fld>
            <a:endParaRPr lang="en-US"/>
          </a:p>
        </p:txBody>
      </p:sp>
    </p:spTree>
    <p:extLst>
      <p:ext uri="{BB962C8B-B14F-4D97-AF65-F5344CB8AC3E}">
        <p14:creationId xmlns:p14="http://schemas.microsoft.com/office/powerpoint/2010/main" val="17038444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dirty="0"/>
          </a:p>
        </p:txBody>
      </p:sp>
      <p:sp>
        <p:nvSpPr>
          <p:cNvPr id="4" name="Espace réservé de l'en-tête 3"/>
          <p:cNvSpPr>
            <a:spLocks noGrp="1"/>
          </p:cNvSpPr>
          <p:nvPr>
            <p:ph type="hdr" sz="quarter" idx="10"/>
          </p:nvPr>
        </p:nvSpPr>
        <p:spPr/>
        <p:txBody>
          <a:bodyPr/>
          <a:lstStyle/>
          <a:p>
            <a:endParaRPr lang="en-US"/>
          </a:p>
        </p:txBody>
      </p:sp>
      <p:sp>
        <p:nvSpPr>
          <p:cNvPr id="5" name="Espace réservé de la date 4"/>
          <p:cNvSpPr>
            <a:spLocks noGrp="1"/>
          </p:cNvSpPr>
          <p:nvPr>
            <p:ph type="dt" idx="11"/>
          </p:nvPr>
        </p:nvSpPr>
        <p:spPr/>
        <p:txBody>
          <a:bodyPr/>
          <a:lstStyle/>
          <a:p>
            <a:r>
              <a:rPr lang="en-US" smtClean="0"/>
              <a:t>12/09/2014</a:t>
            </a:r>
            <a:endParaRPr lang="en-US"/>
          </a:p>
        </p:txBody>
      </p:sp>
      <p:sp>
        <p:nvSpPr>
          <p:cNvPr id="6" name="Espace réservé du pied de page 5"/>
          <p:cNvSpPr>
            <a:spLocks noGrp="1"/>
          </p:cNvSpPr>
          <p:nvPr>
            <p:ph type="ftr" sz="quarter" idx="12"/>
          </p:nvPr>
        </p:nvSpPr>
        <p:spPr/>
        <p:txBody>
          <a:bodyPr/>
          <a:lstStyle/>
          <a:p>
            <a:endParaRPr lang="en-US"/>
          </a:p>
        </p:txBody>
      </p:sp>
      <p:sp>
        <p:nvSpPr>
          <p:cNvPr id="7" name="Espace réservé du numéro de diapositive 6"/>
          <p:cNvSpPr>
            <a:spLocks noGrp="1"/>
          </p:cNvSpPr>
          <p:nvPr>
            <p:ph type="sldNum" sz="quarter" idx="13"/>
          </p:nvPr>
        </p:nvSpPr>
        <p:spPr/>
        <p:txBody>
          <a:bodyPr/>
          <a:lstStyle/>
          <a:p>
            <a:fld id="{E86C1AB1-D682-4F2C-8579-D9DF0DCC073A}" type="slidenum">
              <a:rPr lang="en-US" smtClean="0"/>
              <a:t>13</a:t>
            </a:fld>
            <a:endParaRPr lang="en-US"/>
          </a:p>
        </p:txBody>
      </p:sp>
    </p:spTree>
    <p:extLst>
      <p:ext uri="{BB962C8B-B14F-4D97-AF65-F5344CB8AC3E}">
        <p14:creationId xmlns:p14="http://schemas.microsoft.com/office/powerpoint/2010/main" val="8994794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dirty="0"/>
          </a:p>
        </p:txBody>
      </p:sp>
      <p:sp>
        <p:nvSpPr>
          <p:cNvPr id="4" name="Espace réservé de l'en-tête 3"/>
          <p:cNvSpPr>
            <a:spLocks noGrp="1"/>
          </p:cNvSpPr>
          <p:nvPr>
            <p:ph type="hdr" sz="quarter" idx="10"/>
          </p:nvPr>
        </p:nvSpPr>
        <p:spPr/>
        <p:txBody>
          <a:bodyPr/>
          <a:lstStyle/>
          <a:p>
            <a:endParaRPr lang="en-US"/>
          </a:p>
        </p:txBody>
      </p:sp>
      <p:sp>
        <p:nvSpPr>
          <p:cNvPr id="5" name="Espace réservé de la date 4"/>
          <p:cNvSpPr>
            <a:spLocks noGrp="1"/>
          </p:cNvSpPr>
          <p:nvPr>
            <p:ph type="dt" idx="11"/>
          </p:nvPr>
        </p:nvSpPr>
        <p:spPr/>
        <p:txBody>
          <a:bodyPr/>
          <a:lstStyle/>
          <a:p>
            <a:r>
              <a:rPr lang="en-US" smtClean="0"/>
              <a:t>12/09/2014</a:t>
            </a:r>
            <a:endParaRPr lang="en-US"/>
          </a:p>
        </p:txBody>
      </p:sp>
      <p:sp>
        <p:nvSpPr>
          <p:cNvPr id="6" name="Espace réservé du pied de page 5"/>
          <p:cNvSpPr>
            <a:spLocks noGrp="1"/>
          </p:cNvSpPr>
          <p:nvPr>
            <p:ph type="ftr" sz="quarter" idx="12"/>
          </p:nvPr>
        </p:nvSpPr>
        <p:spPr/>
        <p:txBody>
          <a:bodyPr/>
          <a:lstStyle/>
          <a:p>
            <a:endParaRPr lang="en-US"/>
          </a:p>
        </p:txBody>
      </p:sp>
      <p:sp>
        <p:nvSpPr>
          <p:cNvPr id="7" name="Espace réservé du numéro de diapositive 6"/>
          <p:cNvSpPr>
            <a:spLocks noGrp="1"/>
          </p:cNvSpPr>
          <p:nvPr>
            <p:ph type="sldNum" sz="quarter" idx="13"/>
          </p:nvPr>
        </p:nvSpPr>
        <p:spPr/>
        <p:txBody>
          <a:bodyPr/>
          <a:lstStyle/>
          <a:p>
            <a:fld id="{E86C1AB1-D682-4F2C-8579-D9DF0DCC073A}" type="slidenum">
              <a:rPr lang="en-US" smtClean="0"/>
              <a:t>14</a:t>
            </a:fld>
            <a:endParaRPr lang="en-US"/>
          </a:p>
        </p:txBody>
      </p:sp>
    </p:spTree>
    <p:extLst>
      <p:ext uri="{BB962C8B-B14F-4D97-AF65-F5344CB8AC3E}">
        <p14:creationId xmlns:p14="http://schemas.microsoft.com/office/powerpoint/2010/main" val="9435482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a:p>
        </p:txBody>
      </p:sp>
      <p:sp>
        <p:nvSpPr>
          <p:cNvPr id="4" name="Espace réservé de l'en-tête 3"/>
          <p:cNvSpPr>
            <a:spLocks noGrp="1"/>
          </p:cNvSpPr>
          <p:nvPr>
            <p:ph type="hdr" sz="quarter" idx="10"/>
          </p:nvPr>
        </p:nvSpPr>
        <p:spPr/>
        <p:txBody>
          <a:bodyPr/>
          <a:lstStyle/>
          <a:p>
            <a:endParaRPr lang="en-US"/>
          </a:p>
        </p:txBody>
      </p:sp>
      <p:sp>
        <p:nvSpPr>
          <p:cNvPr id="5" name="Espace réservé de la date 4"/>
          <p:cNvSpPr>
            <a:spLocks noGrp="1"/>
          </p:cNvSpPr>
          <p:nvPr>
            <p:ph type="dt" idx="11"/>
          </p:nvPr>
        </p:nvSpPr>
        <p:spPr/>
        <p:txBody>
          <a:bodyPr/>
          <a:lstStyle/>
          <a:p>
            <a:r>
              <a:rPr lang="en-US" smtClean="0"/>
              <a:t>12/09/2014</a:t>
            </a:r>
            <a:endParaRPr lang="en-US"/>
          </a:p>
        </p:txBody>
      </p:sp>
      <p:sp>
        <p:nvSpPr>
          <p:cNvPr id="6" name="Espace réservé du pied de page 5"/>
          <p:cNvSpPr>
            <a:spLocks noGrp="1"/>
          </p:cNvSpPr>
          <p:nvPr>
            <p:ph type="ftr" sz="quarter" idx="12"/>
          </p:nvPr>
        </p:nvSpPr>
        <p:spPr/>
        <p:txBody>
          <a:bodyPr/>
          <a:lstStyle/>
          <a:p>
            <a:endParaRPr lang="en-US"/>
          </a:p>
        </p:txBody>
      </p:sp>
      <p:sp>
        <p:nvSpPr>
          <p:cNvPr id="7" name="Espace réservé du numéro de diapositive 6"/>
          <p:cNvSpPr>
            <a:spLocks noGrp="1"/>
          </p:cNvSpPr>
          <p:nvPr>
            <p:ph type="sldNum" sz="quarter" idx="13"/>
          </p:nvPr>
        </p:nvSpPr>
        <p:spPr/>
        <p:txBody>
          <a:bodyPr/>
          <a:lstStyle/>
          <a:p>
            <a:fld id="{E86C1AB1-D682-4F2C-8579-D9DF0DCC073A}" type="slidenum">
              <a:rPr lang="en-US" smtClean="0"/>
              <a:t>15</a:t>
            </a:fld>
            <a:endParaRPr lang="en-US"/>
          </a:p>
        </p:txBody>
      </p:sp>
    </p:spTree>
    <p:extLst>
      <p:ext uri="{BB962C8B-B14F-4D97-AF65-F5344CB8AC3E}">
        <p14:creationId xmlns:p14="http://schemas.microsoft.com/office/powerpoint/2010/main" val="21355868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dirty="0"/>
          </a:p>
        </p:txBody>
      </p:sp>
      <p:sp>
        <p:nvSpPr>
          <p:cNvPr id="4" name="Espace réservé de l'en-tête 3"/>
          <p:cNvSpPr>
            <a:spLocks noGrp="1"/>
          </p:cNvSpPr>
          <p:nvPr>
            <p:ph type="hdr" sz="quarter" idx="10"/>
          </p:nvPr>
        </p:nvSpPr>
        <p:spPr/>
        <p:txBody>
          <a:bodyPr/>
          <a:lstStyle/>
          <a:p>
            <a:endParaRPr lang="en-US"/>
          </a:p>
        </p:txBody>
      </p:sp>
      <p:sp>
        <p:nvSpPr>
          <p:cNvPr id="5" name="Espace réservé de la date 4"/>
          <p:cNvSpPr>
            <a:spLocks noGrp="1"/>
          </p:cNvSpPr>
          <p:nvPr>
            <p:ph type="dt" idx="11"/>
          </p:nvPr>
        </p:nvSpPr>
        <p:spPr/>
        <p:txBody>
          <a:bodyPr/>
          <a:lstStyle/>
          <a:p>
            <a:r>
              <a:rPr lang="en-US" smtClean="0"/>
              <a:t>12/09/2014</a:t>
            </a:r>
            <a:endParaRPr lang="en-US"/>
          </a:p>
        </p:txBody>
      </p:sp>
      <p:sp>
        <p:nvSpPr>
          <p:cNvPr id="6" name="Espace réservé du pied de page 5"/>
          <p:cNvSpPr>
            <a:spLocks noGrp="1"/>
          </p:cNvSpPr>
          <p:nvPr>
            <p:ph type="ftr" sz="quarter" idx="12"/>
          </p:nvPr>
        </p:nvSpPr>
        <p:spPr/>
        <p:txBody>
          <a:bodyPr/>
          <a:lstStyle/>
          <a:p>
            <a:endParaRPr lang="en-US"/>
          </a:p>
        </p:txBody>
      </p:sp>
      <p:sp>
        <p:nvSpPr>
          <p:cNvPr id="7" name="Espace réservé du numéro de diapositive 6"/>
          <p:cNvSpPr>
            <a:spLocks noGrp="1"/>
          </p:cNvSpPr>
          <p:nvPr>
            <p:ph type="sldNum" sz="quarter" idx="13"/>
          </p:nvPr>
        </p:nvSpPr>
        <p:spPr/>
        <p:txBody>
          <a:bodyPr/>
          <a:lstStyle/>
          <a:p>
            <a:fld id="{E86C1AB1-D682-4F2C-8579-D9DF0DCC073A}" type="slidenum">
              <a:rPr lang="en-US" smtClean="0"/>
              <a:t>16</a:t>
            </a:fld>
            <a:endParaRPr lang="en-US"/>
          </a:p>
        </p:txBody>
      </p:sp>
    </p:spTree>
    <p:extLst>
      <p:ext uri="{BB962C8B-B14F-4D97-AF65-F5344CB8AC3E}">
        <p14:creationId xmlns:p14="http://schemas.microsoft.com/office/powerpoint/2010/main" val="15500975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a:p>
        </p:txBody>
      </p:sp>
      <p:sp>
        <p:nvSpPr>
          <p:cNvPr id="4" name="Espace réservé de l'en-tête 3"/>
          <p:cNvSpPr>
            <a:spLocks noGrp="1"/>
          </p:cNvSpPr>
          <p:nvPr>
            <p:ph type="hdr" sz="quarter" idx="10"/>
          </p:nvPr>
        </p:nvSpPr>
        <p:spPr/>
        <p:txBody>
          <a:bodyPr/>
          <a:lstStyle/>
          <a:p>
            <a:endParaRPr lang="en-US"/>
          </a:p>
        </p:txBody>
      </p:sp>
      <p:sp>
        <p:nvSpPr>
          <p:cNvPr id="5" name="Espace réservé de la date 4"/>
          <p:cNvSpPr>
            <a:spLocks noGrp="1"/>
          </p:cNvSpPr>
          <p:nvPr>
            <p:ph type="dt" idx="11"/>
          </p:nvPr>
        </p:nvSpPr>
        <p:spPr/>
        <p:txBody>
          <a:bodyPr/>
          <a:lstStyle/>
          <a:p>
            <a:r>
              <a:rPr lang="en-US" smtClean="0"/>
              <a:t>12/09/2014</a:t>
            </a:r>
            <a:endParaRPr lang="en-US"/>
          </a:p>
        </p:txBody>
      </p:sp>
      <p:sp>
        <p:nvSpPr>
          <p:cNvPr id="6" name="Espace réservé du pied de page 5"/>
          <p:cNvSpPr>
            <a:spLocks noGrp="1"/>
          </p:cNvSpPr>
          <p:nvPr>
            <p:ph type="ftr" sz="quarter" idx="12"/>
          </p:nvPr>
        </p:nvSpPr>
        <p:spPr/>
        <p:txBody>
          <a:bodyPr/>
          <a:lstStyle/>
          <a:p>
            <a:endParaRPr lang="en-US"/>
          </a:p>
        </p:txBody>
      </p:sp>
      <p:sp>
        <p:nvSpPr>
          <p:cNvPr id="7" name="Espace réservé du numéro de diapositive 6"/>
          <p:cNvSpPr>
            <a:spLocks noGrp="1"/>
          </p:cNvSpPr>
          <p:nvPr>
            <p:ph type="sldNum" sz="quarter" idx="13"/>
          </p:nvPr>
        </p:nvSpPr>
        <p:spPr/>
        <p:txBody>
          <a:bodyPr/>
          <a:lstStyle/>
          <a:p>
            <a:fld id="{E86C1AB1-D682-4F2C-8579-D9DF0DCC073A}" type="slidenum">
              <a:rPr lang="en-US" smtClean="0"/>
              <a:t>17</a:t>
            </a:fld>
            <a:endParaRPr lang="en-US"/>
          </a:p>
        </p:txBody>
      </p:sp>
    </p:spTree>
    <p:extLst>
      <p:ext uri="{BB962C8B-B14F-4D97-AF65-F5344CB8AC3E}">
        <p14:creationId xmlns:p14="http://schemas.microsoft.com/office/powerpoint/2010/main" val="21138592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dirty="0"/>
          </a:p>
        </p:txBody>
      </p:sp>
      <p:sp>
        <p:nvSpPr>
          <p:cNvPr id="4" name="Espace réservé de l'en-tête 3"/>
          <p:cNvSpPr>
            <a:spLocks noGrp="1"/>
          </p:cNvSpPr>
          <p:nvPr>
            <p:ph type="hdr" sz="quarter" idx="10"/>
          </p:nvPr>
        </p:nvSpPr>
        <p:spPr/>
        <p:txBody>
          <a:bodyPr/>
          <a:lstStyle/>
          <a:p>
            <a:endParaRPr lang="en-US"/>
          </a:p>
        </p:txBody>
      </p:sp>
      <p:sp>
        <p:nvSpPr>
          <p:cNvPr id="5" name="Espace réservé de la date 4"/>
          <p:cNvSpPr>
            <a:spLocks noGrp="1"/>
          </p:cNvSpPr>
          <p:nvPr>
            <p:ph type="dt" idx="11"/>
          </p:nvPr>
        </p:nvSpPr>
        <p:spPr/>
        <p:txBody>
          <a:bodyPr/>
          <a:lstStyle/>
          <a:p>
            <a:r>
              <a:rPr lang="en-US" smtClean="0"/>
              <a:t>12/09/2014</a:t>
            </a:r>
            <a:endParaRPr lang="en-US"/>
          </a:p>
        </p:txBody>
      </p:sp>
      <p:sp>
        <p:nvSpPr>
          <p:cNvPr id="6" name="Espace réservé du pied de page 5"/>
          <p:cNvSpPr>
            <a:spLocks noGrp="1"/>
          </p:cNvSpPr>
          <p:nvPr>
            <p:ph type="ftr" sz="quarter" idx="12"/>
          </p:nvPr>
        </p:nvSpPr>
        <p:spPr/>
        <p:txBody>
          <a:bodyPr/>
          <a:lstStyle/>
          <a:p>
            <a:endParaRPr lang="en-US"/>
          </a:p>
        </p:txBody>
      </p:sp>
      <p:sp>
        <p:nvSpPr>
          <p:cNvPr id="7" name="Espace réservé du numéro de diapositive 6"/>
          <p:cNvSpPr>
            <a:spLocks noGrp="1"/>
          </p:cNvSpPr>
          <p:nvPr>
            <p:ph type="sldNum" sz="quarter" idx="13"/>
          </p:nvPr>
        </p:nvSpPr>
        <p:spPr/>
        <p:txBody>
          <a:bodyPr/>
          <a:lstStyle/>
          <a:p>
            <a:fld id="{E86C1AB1-D682-4F2C-8579-D9DF0DCC073A}" type="slidenum">
              <a:rPr lang="en-US" smtClean="0"/>
              <a:t>18</a:t>
            </a:fld>
            <a:endParaRPr lang="en-US"/>
          </a:p>
        </p:txBody>
      </p:sp>
    </p:spTree>
    <p:extLst>
      <p:ext uri="{BB962C8B-B14F-4D97-AF65-F5344CB8AC3E}">
        <p14:creationId xmlns:p14="http://schemas.microsoft.com/office/powerpoint/2010/main" val="23307988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a:p>
        </p:txBody>
      </p:sp>
      <p:sp>
        <p:nvSpPr>
          <p:cNvPr id="4" name="Espace réservé de l'en-tête 3"/>
          <p:cNvSpPr>
            <a:spLocks noGrp="1"/>
          </p:cNvSpPr>
          <p:nvPr>
            <p:ph type="hdr" sz="quarter" idx="10"/>
          </p:nvPr>
        </p:nvSpPr>
        <p:spPr/>
        <p:txBody>
          <a:bodyPr/>
          <a:lstStyle/>
          <a:p>
            <a:endParaRPr lang="en-US"/>
          </a:p>
        </p:txBody>
      </p:sp>
      <p:sp>
        <p:nvSpPr>
          <p:cNvPr id="5" name="Espace réservé de la date 4"/>
          <p:cNvSpPr>
            <a:spLocks noGrp="1"/>
          </p:cNvSpPr>
          <p:nvPr>
            <p:ph type="dt" idx="11"/>
          </p:nvPr>
        </p:nvSpPr>
        <p:spPr/>
        <p:txBody>
          <a:bodyPr/>
          <a:lstStyle/>
          <a:p>
            <a:r>
              <a:rPr lang="en-US" smtClean="0"/>
              <a:t>12/09/2014</a:t>
            </a:r>
            <a:endParaRPr lang="en-US"/>
          </a:p>
        </p:txBody>
      </p:sp>
      <p:sp>
        <p:nvSpPr>
          <p:cNvPr id="6" name="Espace réservé du pied de page 5"/>
          <p:cNvSpPr>
            <a:spLocks noGrp="1"/>
          </p:cNvSpPr>
          <p:nvPr>
            <p:ph type="ftr" sz="quarter" idx="12"/>
          </p:nvPr>
        </p:nvSpPr>
        <p:spPr/>
        <p:txBody>
          <a:bodyPr/>
          <a:lstStyle/>
          <a:p>
            <a:endParaRPr lang="en-US"/>
          </a:p>
        </p:txBody>
      </p:sp>
      <p:sp>
        <p:nvSpPr>
          <p:cNvPr id="7" name="Espace réservé du numéro de diapositive 6"/>
          <p:cNvSpPr>
            <a:spLocks noGrp="1"/>
          </p:cNvSpPr>
          <p:nvPr>
            <p:ph type="sldNum" sz="quarter" idx="13"/>
          </p:nvPr>
        </p:nvSpPr>
        <p:spPr/>
        <p:txBody>
          <a:bodyPr/>
          <a:lstStyle/>
          <a:p>
            <a:fld id="{E86C1AB1-D682-4F2C-8579-D9DF0DCC073A}" type="slidenum">
              <a:rPr lang="en-US" smtClean="0"/>
              <a:t>19</a:t>
            </a:fld>
            <a:endParaRPr lang="en-US"/>
          </a:p>
        </p:txBody>
      </p:sp>
    </p:spTree>
    <p:extLst>
      <p:ext uri="{BB962C8B-B14F-4D97-AF65-F5344CB8AC3E}">
        <p14:creationId xmlns:p14="http://schemas.microsoft.com/office/powerpoint/2010/main" val="22641544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10"/>
          </p:nvPr>
        </p:nvSpPr>
        <p:spPr/>
        <p:txBody>
          <a:bodyPr/>
          <a:lstStyle/>
          <a:p>
            <a:pPr>
              <a:defRPr/>
            </a:pPr>
            <a:fld id="{DD36B40C-023A-401C-891F-8A59F28F8497}" type="slidenum">
              <a:rPr lang="en-US" smtClean="0"/>
              <a:pPr>
                <a:defRPr/>
              </a:pPr>
              <a:t>2</a:t>
            </a:fld>
            <a:endParaRPr lang="en-US"/>
          </a:p>
        </p:txBody>
      </p:sp>
    </p:spTree>
    <p:extLst>
      <p:ext uri="{BB962C8B-B14F-4D97-AF65-F5344CB8AC3E}">
        <p14:creationId xmlns:p14="http://schemas.microsoft.com/office/powerpoint/2010/main" val="37790777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dirty="0"/>
          </a:p>
        </p:txBody>
      </p:sp>
      <p:sp>
        <p:nvSpPr>
          <p:cNvPr id="4" name="Espace réservé de l'en-tête 3"/>
          <p:cNvSpPr>
            <a:spLocks noGrp="1"/>
          </p:cNvSpPr>
          <p:nvPr>
            <p:ph type="hdr" sz="quarter" idx="10"/>
          </p:nvPr>
        </p:nvSpPr>
        <p:spPr/>
        <p:txBody>
          <a:bodyPr/>
          <a:lstStyle/>
          <a:p>
            <a:endParaRPr lang="en-US"/>
          </a:p>
        </p:txBody>
      </p:sp>
      <p:sp>
        <p:nvSpPr>
          <p:cNvPr id="5" name="Espace réservé de la date 4"/>
          <p:cNvSpPr>
            <a:spLocks noGrp="1"/>
          </p:cNvSpPr>
          <p:nvPr>
            <p:ph type="dt" idx="11"/>
          </p:nvPr>
        </p:nvSpPr>
        <p:spPr/>
        <p:txBody>
          <a:bodyPr/>
          <a:lstStyle/>
          <a:p>
            <a:r>
              <a:rPr lang="en-US" smtClean="0"/>
              <a:t>12/09/2014</a:t>
            </a:r>
            <a:endParaRPr lang="en-US"/>
          </a:p>
        </p:txBody>
      </p:sp>
      <p:sp>
        <p:nvSpPr>
          <p:cNvPr id="6" name="Espace réservé du pied de page 5"/>
          <p:cNvSpPr>
            <a:spLocks noGrp="1"/>
          </p:cNvSpPr>
          <p:nvPr>
            <p:ph type="ftr" sz="quarter" idx="12"/>
          </p:nvPr>
        </p:nvSpPr>
        <p:spPr/>
        <p:txBody>
          <a:bodyPr/>
          <a:lstStyle/>
          <a:p>
            <a:endParaRPr lang="en-US"/>
          </a:p>
        </p:txBody>
      </p:sp>
      <p:sp>
        <p:nvSpPr>
          <p:cNvPr id="7" name="Espace réservé du numéro de diapositive 6"/>
          <p:cNvSpPr>
            <a:spLocks noGrp="1"/>
          </p:cNvSpPr>
          <p:nvPr>
            <p:ph type="sldNum" sz="quarter" idx="13"/>
          </p:nvPr>
        </p:nvSpPr>
        <p:spPr/>
        <p:txBody>
          <a:bodyPr/>
          <a:lstStyle/>
          <a:p>
            <a:fld id="{E86C1AB1-D682-4F2C-8579-D9DF0DCC073A}" type="slidenum">
              <a:rPr lang="en-US" smtClean="0"/>
              <a:t>20</a:t>
            </a:fld>
            <a:endParaRPr lang="en-US"/>
          </a:p>
        </p:txBody>
      </p:sp>
    </p:spTree>
    <p:extLst>
      <p:ext uri="{BB962C8B-B14F-4D97-AF65-F5344CB8AC3E}">
        <p14:creationId xmlns:p14="http://schemas.microsoft.com/office/powerpoint/2010/main" val="15139533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dirty="0"/>
          </a:p>
        </p:txBody>
      </p:sp>
      <p:sp>
        <p:nvSpPr>
          <p:cNvPr id="4" name="Espace réservé de l'en-tête 3"/>
          <p:cNvSpPr>
            <a:spLocks noGrp="1"/>
          </p:cNvSpPr>
          <p:nvPr>
            <p:ph type="hdr" sz="quarter" idx="10"/>
          </p:nvPr>
        </p:nvSpPr>
        <p:spPr/>
        <p:txBody>
          <a:bodyPr/>
          <a:lstStyle/>
          <a:p>
            <a:endParaRPr lang="en-US"/>
          </a:p>
        </p:txBody>
      </p:sp>
      <p:sp>
        <p:nvSpPr>
          <p:cNvPr id="5" name="Espace réservé de la date 4"/>
          <p:cNvSpPr>
            <a:spLocks noGrp="1"/>
          </p:cNvSpPr>
          <p:nvPr>
            <p:ph type="dt" idx="11"/>
          </p:nvPr>
        </p:nvSpPr>
        <p:spPr/>
        <p:txBody>
          <a:bodyPr/>
          <a:lstStyle/>
          <a:p>
            <a:r>
              <a:rPr lang="en-US" smtClean="0"/>
              <a:t>12/09/2014</a:t>
            </a:r>
            <a:endParaRPr lang="en-US"/>
          </a:p>
        </p:txBody>
      </p:sp>
      <p:sp>
        <p:nvSpPr>
          <p:cNvPr id="6" name="Espace réservé du pied de page 5"/>
          <p:cNvSpPr>
            <a:spLocks noGrp="1"/>
          </p:cNvSpPr>
          <p:nvPr>
            <p:ph type="ftr" sz="quarter" idx="12"/>
          </p:nvPr>
        </p:nvSpPr>
        <p:spPr/>
        <p:txBody>
          <a:bodyPr/>
          <a:lstStyle/>
          <a:p>
            <a:endParaRPr lang="en-US"/>
          </a:p>
        </p:txBody>
      </p:sp>
      <p:sp>
        <p:nvSpPr>
          <p:cNvPr id="7" name="Espace réservé du numéro de diapositive 6"/>
          <p:cNvSpPr>
            <a:spLocks noGrp="1"/>
          </p:cNvSpPr>
          <p:nvPr>
            <p:ph type="sldNum" sz="quarter" idx="13"/>
          </p:nvPr>
        </p:nvSpPr>
        <p:spPr/>
        <p:txBody>
          <a:bodyPr/>
          <a:lstStyle/>
          <a:p>
            <a:fld id="{E86C1AB1-D682-4F2C-8579-D9DF0DCC073A}" type="slidenum">
              <a:rPr lang="en-US" smtClean="0"/>
              <a:t>21</a:t>
            </a:fld>
            <a:endParaRPr lang="en-US"/>
          </a:p>
        </p:txBody>
      </p:sp>
    </p:spTree>
    <p:extLst>
      <p:ext uri="{BB962C8B-B14F-4D97-AF65-F5344CB8AC3E}">
        <p14:creationId xmlns:p14="http://schemas.microsoft.com/office/powerpoint/2010/main" val="328770964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dirty="0"/>
          </a:p>
        </p:txBody>
      </p:sp>
      <p:sp>
        <p:nvSpPr>
          <p:cNvPr id="4" name="Espace réservé de l'en-tête 3"/>
          <p:cNvSpPr>
            <a:spLocks noGrp="1"/>
          </p:cNvSpPr>
          <p:nvPr>
            <p:ph type="hdr" sz="quarter" idx="10"/>
          </p:nvPr>
        </p:nvSpPr>
        <p:spPr/>
        <p:txBody>
          <a:bodyPr/>
          <a:lstStyle/>
          <a:p>
            <a:endParaRPr lang="en-US"/>
          </a:p>
        </p:txBody>
      </p:sp>
      <p:sp>
        <p:nvSpPr>
          <p:cNvPr id="5" name="Espace réservé de la date 4"/>
          <p:cNvSpPr>
            <a:spLocks noGrp="1"/>
          </p:cNvSpPr>
          <p:nvPr>
            <p:ph type="dt" idx="11"/>
          </p:nvPr>
        </p:nvSpPr>
        <p:spPr/>
        <p:txBody>
          <a:bodyPr/>
          <a:lstStyle/>
          <a:p>
            <a:r>
              <a:rPr lang="en-US" smtClean="0"/>
              <a:t>12/09/2014</a:t>
            </a:r>
            <a:endParaRPr lang="en-US"/>
          </a:p>
        </p:txBody>
      </p:sp>
      <p:sp>
        <p:nvSpPr>
          <p:cNvPr id="6" name="Espace réservé du pied de page 5"/>
          <p:cNvSpPr>
            <a:spLocks noGrp="1"/>
          </p:cNvSpPr>
          <p:nvPr>
            <p:ph type="ftr" sz="quarter" idx="12"/>
          </p:nvPr>
        </p:nvSpPr>
        <p:spPr/>
        <p:txBody>
          <a:bodyPr/>
          <a:lstStyle/>
          <a:p>
            <a:endParaRPr lang="en-US"/>
          </a:p>
        </p:txBody>
      </p:sp>
      <p:sp>
        <p:nvSpPr>
          <p:cNvPr id="7" name="Espace réservé du numéro de diapositive 6"/>
          <p:cNvSpPr>
            <a:spLocks noGrp="1"/>
          </p:cNvSpPr>
          <p:nvPr>
            <p:ph type="sldNum" sz="quarter" idx="13"/>
          </p:nvPr>
        </p:nvSpPr>
        <p:spPr/>
        <p:txBody>
          <a:bodyPr/>
          <a:lstStyle/>
          <a:p>
            <a:fld id="{E86C1AB1-D682-4F2C-8579-D9DF0DCC073A}" type="slidenum">
              <a:rPr lang="en-US" smtClean="0"/>
              <a:t>22</a:t>
            </a:fld>
            <a:endParaRPr lang="en-US"/>
          </a:p>
        </p:txBody>
      </p:sp>
    </p:spTree>
    <p:extLst>
      <p:ext uri="{BB962C8B-B14F-4D97-AF65-F5344CB8AC3E}">
        <p14:creationId xmlns:p14="http://schemas.microsoft.com/office/powerpoint/2010/main" val="84458274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dirty="0"/>
          </a:p>
        </p:txBody>
      </p:sp>
      <p:sp>
        <p:nvSpPr>
          <p:cNvPr id="4" name="Espace réservé de l'en-tête 3"/>
          <p:cNvSpPr>
            <a:spLocks noGrp="1"/>
          </p:cNvSpPr>
          <p:nvPr>
            <p:ph type="hdr" sz="quarter" idx="10"/>
          </p:nvPr>
        </p:nvSpPr>
        <p:spPr/>
        <p:txBody>
          <a:bodyPr/>
          <a:lstStyle/>
          <a:p>
            <a:endParaRPr lang="en-US"/>
          </a:p>
        </p:txBody>
      </p:sp>
      <p:sp>
        <p:nvSpPr>
          <p:cNvPr id="5" name="Espace réservé de la date 4"/>
          <p:cNvSpPr>
            <a:spLocks noGrp="1"/>
          </p:cNvSpPr>
          <p:nvPr>
            <p:ph type="dt" idx="11"/>
          </p:nvPr>
        </p:nvSpPr>
        <p:spPr/>
        <p:txBody>
          <a:bodyPr/>
          <a:lstStyle/>
          <a:p>
            <a:r>
              <a:rPr lang="en-US" smtClean="0"/>
              <a:t>12/09/2014</a:t>
            </a:r>
            <a:endParaRPr lang="en-US"/>
          </a:p>
        </p:txBody>
      </p:sp>
      <p:sp>
        <p:nvSpPr>
          <p:cNvPr id="6" name="Espace réservé du pied de page 5"/>
          <p:cNvSpPr>
            <a:spLocks noGrp="1"/>
          </p:cNvSpPr>
          <p:nvPr>
            <p:ph type="ftr" sz="quarter" idx="12"/>
          </p:nvPr>
        </p:nvSpPr>
        <p:spPr/>
        <p:txBody>
          <a:bodyPr/>
          <a:lstStyle/>
          <a:p>
            <a:endParaRPr lang="en-US"/>
          </a:p>
        </p:txBody>
      </p:sp>
      <p:sp>
        <p:nvSpPr>
          <p:cNvPr id="7" name="Espace réservé du numéro de diapositive 6"/>
          <p:cNvSpPr>
            <a:spLocks noGrp="1"/>
          </p:cNvSpPr>
          <p:nvPr>
            <p:ph type="sldNum" sz="quarter" idx="13"/>
          </p:nvPr>
        </p:nvSpPr>
        <p:spPr/>
        <p:txBody>
          <a:bodyPr/>
          <a:lstStyle/>
          <a:p>
            <a:fld id="{E86C1AB1-D682-4F2C-8579-D9DF0DCC073A}" type="slidenum">
              <a:rPr lang="en-US" smtClean="0"/>
              <a:t>23</a:t>
            </a:fld>
            <a:endParaRPr lang="en-US"/>
          </a:p>
        </p:txBody>
      </p:sp>
    </p:spTree>
    <p:extLst>
      <p:ext uri="{BB962C8B-B14F-4D97-AF65-F5344CB8AC3E}">
        <p14:creationId xmlns:p14="http://schemas.microsoft.com/office/powerpoint/2010/main" val="157652188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dirty="0"/>
          </a:p>
        </p:txBody>
      </p:sp>
      <p:sp>
        <p:nvSpPr>
          <p:cNvPr id="4" name="Espace réservé de l'en-tête 3"/>
          <p:cNvSpPr>
            <a:spLocks noGrp="1"/>
          </p:cNvSpPr>
          <p:nvPr>
            <p:ph type="hdr" sz="quarter" idx="10"/>
          </p:nvPr>
        </p:nvSpPr>
        <p:spPr/>
        <p:txBody>
          <a:bodyPr/>
          <a:lstStyle/>
          <a:p>
            <a:endParaRPr lang="en-US"/>
          </a:p>
        </p:txBody>
      </p:sp>
      <p:sp>
        <p:nvSpPr>
          <p:cNvPr id="5" name="Espace réservé de la date 4"/>
          <p:cNvSpPr>
            <a:spLocks noGrp="1"/>
          </p:cNvSpPr>
          <p:nvPr>
            <p:ph type="dt" idx="11"/>
          </p:nvPr>
        </p:nvSpPr>
        <p:spPr/>
        <p:txBody>
          <a:bodyPr/>
          <a:lstStyle/>
          <a:p>
            <a:r>
              <a:rPr lang="en-US" smtClean="0"/>
              <a:t>12/09/2014</a:t>
            </a:r>
            <a:endParaRPr lang="en-US"/>
          </a:p>
        </p:txBody>
      </p:sp>
      <p:sp>
        <p:nvSpPr>
          <p:cNvPr id="6" name="Espace réservé du pied de page 5"/>
          <p:cNvSpPr>
            <a:spLocks noGrp="1"/>
          </p:cNvSpPr>
          <p:nvPr>
            <p:ph type="ftr" sz="quarter" idx="12"/>
          </p:nvPr>
        </p:nvSpPr>
        <p:spPr/>
        <p:txBody>
          <a:bodyPr/>
          <a:lstStyle/>
          <a:p>
            <a:endParaRPr lang="en-US"/>
          </a:p>
        </p:txBody>
      </p:sp>
      <p:sp>
        <p:nvSpPr>
          <p:cNvPr id="7" name="Espace réservé du numéro de diapositive 6"/>
          <p:cNvSpPr>
            <a:spLocks noGrp="1"/>
          </p:cNvSpPr>
          <p:nvPr>
            <p:ph type="sldNum" sz="quarter" idx="13"/>
          </p:nvPr>
        </p:nvSpPr>
        <p:spPr/>
        <p:txBody>
          <a:bodyPr/>
          <a:lstStyle/>
          <a:p>
            <a:fld id="{E86C1AB1-D682-4F2C-8579-D9DF0DCC073A}" type="slidenum">
              <a:rPr lang="en-US" smtClean="0"/>
              <a:t>24</a:t>
            </a:fld>
            <a:endParaRPr lang="en-US"/>
          </a:p>
        </p:txBody>
      </p:sp>
    </p:spTree>
    <p:extLst>
      <p:ext uri="{BB962C8B-B14F-4D97-AF65-F5344CB8AC3E}">
        <p14:creationId xmlns:p14="http://schemas.microsoft.com/office/powerpoint/2010/main" val="315094443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dirty="0"/>
          </a:p>
        </p:txBody>
      </p:sp>
      <p:sp>
        <p:nvSpPr>
          <p:cNvPr id="4" name="Espace réservé de l'en-tête 3"/>
          <p:cNvSpPr>
            <a:spLocks noGrp="1"/>
          </p:cNvSpPr>
          <p:nvPr>
            <p:ph type="hdr" sz="quarter" idx="10"/>
          </p:nvPr>
        </p:nvSpPr>
        <p:spPr/>
        <p:txBody>
          <a:bodyPr/>
          <a:lstStyle/>
          <a:p>
            <a:endParaRPr lang="en-US"/>
          </a:p>
        </p:txBody>
      </p:sp>
      <p:sp>
        <p:nvSpPr>
          <p:cNvPr id="5" name="Espace réservé de la date 4"/>
          <p:cNvSpPr>
            <a:spLocks noGrp="1"/>
          </p:cNvSpPr>
          <p:nvPr>
            <p:ph type="dt" idx="11"/>
          </p:nvPr>
        </p:nvSpPr>
        <p:spPr/>
        <p:txBody>
          <a:bodyPr/>
          <a:lstStyle/>
          <a:p>
            <a:r>
              <a:rPr lang="en-US" smtClean="0"/>
              <a:t>12/09/2014</a:t>
            </a:r>
            <a:endParaRPr lang="en-US"/>
          </a:p>
        </p:txBody>
      </p:sp>
      <p:sp>
        <p:nvSpPr>
          <p:cNvPr id="6" name="Espace réservé du pied de page 5"/>
          <p:cNvSpPr>
            <a:spLocks noGrp="1"/>
          </p:cNvSpPr>
          <p:nvPr>
            <p:ph type="ftr" sz="quarter" idx="12"/>
          </p:nvPr>
        </p:nvSpPr>
        <p:spPr/>
        <p:txBody>
          <a:bodyPr/>
          <a:lstStyle/>
          <a:p>
            <a:endParaRPr lang="en-US"/>
          </a:p>
        </p:txBody>
      </p:sp>
      <p:sp>
        <p:nvSpPr>
          <p:cNvPr id="7" name="Espace réservé du numéro de diapositive 6"/>
          <p:cNvSpPr>
            <a:spLocks noGrp="1"/>
          </p:cNvSpPr>
          <p:nvPr>
            <p:ph type="sldNum" sz="quarter" idx="13"/>
          </p:nvPr>
        </p:nvSpPr>
        <p:spPr/>
        <p:txBody>
          <a:bodyPr/>
          <a:lstStyle/>
          <a:p>
            <a:fld id="{E86C1AB1-D682-4F2C-8579-D9DF0DCC073A}" type="slidenum">
              <a:rPr lang="en-US" smtClean="0"/>
              <a:t>25</a:t>
            </a:fld>
            <a:endParaRPr lang="en-US"/>
          </a:p>
        </p:txBody>
      </p:sp>
    </p:spTree>
    <p:extLst>
      <p:ext uri="{BB962C8B-B14F-4D97-AF65-F5344CB8AC3E}">
        <p14:creationId xmlns:p14="http://schemas.microsoft.com/office/powerpoint/2010/main" val="93354398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a:p>
        </p:txBody>
      </p:sp>
      <p:sp>
        <p:nvSpPr>
          <p:cNvPr id="4" name="Espace réservé de l'en-tête 3"/>
          <p:cNvSpPr>
            <a:spLocks noGrp="1"/>
          </p:cNvSpPr>
          <p:nvPr>
            <p:ph type="hdr" sz="quarter" idx="10"/>
          </p:nvPr>
        </p:nvSpPr>
        <p:spPr/>
        <p:txBody>
          <a:bodyPr/>
          <a:lstStyle/>
          <a:p>
            <a:endParaRPr lang="en-US"/>
          </a:p>
        </p:txBody>
      </p:sp>
      <p:sp>
        <p:nvSpPr>
          <p:cNvPr id="5" name="Espace réservé de la date 4"/>
          <p:cNvSpPr>
            <a:spLocks noGrp="1"/>
          </p:cNvSpPr>
          <p:nvPr>
            <p:ph type="dt" idx="11"/>
          </p:nvPr>
        </p:nvSpPr>
        <p:spPr/>
        <p:txBody>
          <a:bodyPr/>
          <a:lstStyle/>
          <a:p>
            <a:r>
              <a:rPr lang="en-US" smtClean="0"/>
              <a:t>12/09/2014</a:t>
            </a:r>
            <a:endParaRPr lang="en-US"/>
          </a:p>
        </p:txBody>
      </p:sp>
      <p:sp>
        <p:nvSpPr>
          <p:cNvPr id="6" name="Espace réservé du pied de page 5"/>
          <p:cNvSpPr>
            <a:spLocks noGrp="1"/>
          </p:cNvSpPr>
          <p:nvPr>
            <p:ph type="ftr" sz="quarter" idx="12"/>
          </p:nvPr>
        </p:nvSpPr>
        <p:spPr/>
        <p:txBody>
          <a:bodyPr/>
          <a:lstStyle/>
          <a:p>
            <a:endParaRPr lang="en-US"/>
          </a:p>
        </p:txBody>
      </p:sp>
      <p:sp>
        <p:nvSpPr>
          <p:cNvPr id="7" name="Espace réservé du numéro de diapositive 6"/>
          <p:cNvSpPr>
            <a:spLocks noGrp="1"/>
          </p:cNvSpPr>
          <p:nvPr>
            <p:ph type="sldNum" sz="quarter" idx="13"/>
          </p:nvPr>
        </p:nvSpPr>
        <p:spPr/>
        <p:txBody>
          <a:bodyPr/>
          <a:lstStyle/>
          <a:p>
            <a:fld id="{E86C1AB1-D682-4F2C-8579-D9DF0DCC073A}" type="slidenum">
              <a:rPr lang="en-US" smtClean="0"/>
              <a:t>26</a:t>
            </a:fld>
            <a:endParaRPr lang="en-US"/>
          </a:p>
        </p:txBody>
      </p:sp>
    </p:spTree>
    <p:extLst>
      <p:ext uri="{BB962C8B-B14F-4D97-AF65-F5344CB8AC3E}">
        <p14:creationId xmlns:p14="http://schemas.microsoft.com/office/powerpoint/2010/main" val="390629710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BE" dirty="0" smtClean="0"/>
              <a:t>Modèle de </a:t>
            </a:r>
            <a:r>
              <a:rPr lang="fr-BE" smtClean="0"/>
              <a:t>cadre logique</a:t>
            </a:r>
            <a:endParaRPr lang="fr-BE" dirty="0"/>
          </a:p>
        </p:txBody>
      </p:sp>
      <p:sp>
        <p:nvSpPr>
          <p:cNvPr id="4" name="Espace réservé de l'en-tête 3"/>
          <p:cNvSpPr>
            <a:spLocks noGrp="1"/>
          </p:cNvSpPr>
          <p:nvPr>
            <p:ph type="hdr" sz="quarter" idx="10"/>
          </p:nvPr>
        </p:nvSpPr>
        <p:spPr/>
        <p:txBody>
          <a:bodyPr/>
          <a:lstStyle/>
          <a:p>
            <a:endParaRPr lang="en-US"/>
          </a:p>
        </p:txBody>
      </p:sp>
      <p:sp>
        <p:nvSpPr>
          <p:cNvPr id="5" name="Espace réservé de la date 4"/>
          <p:cNvSpPr>
            <a:spLocks noGrp="1"/>
          </p:cNvSpPr>
          <p:nvPr>
            <p:ph type="dt" idx="11"/>
          </p:nvPr>
        </p:nvSpPr>
        <p:spPr/>
        <p:txBody>
          <a:bodyPr/>
          <a:lstStyle/>
          <a:p>
            <a:r>
              <a:rPr lang="en-US" smtClean="0"/>
              <a:t>12/09/2014</a:t>
            </a:r>
            <a:endParaRPr lang="en-US"/>
          </a:p>
        </p:txBody>
      </p:sp>
      <p:sp>
        <p:nvSpPr>
          <p:cNvPr id="6" name="Espace réservé du pied de page 5"/>
          <p:cNvSpPr>
            <a:spLocks noGrp="1"/>
          </p:cNvSpPr>
          <p:nvPr>
            <p:ph type="ftr" sz="quarter" idx="12"/>
          </p:nvPr>
        </p:nvSpPr>
        <p:spPr/>
        <p:txBody>
          <a:bodyPr/>
          <a:lstStyle/>
          <a:p>
            <a:endParaRPr lang="en-US"/>
          </a:p>
        </p:txBody>
      </p:sp>
      <p:sp>
        <p:nvSpPr>
          <p:cNvPr id="7" name="Espace réservé du numéro de diapositive 6"/>
          <p:cNvSpPr>
            <a:spLocks noGrp="1"/>
          </p:cNvSpPr>
          <p:nvPr>
            <p:ph type="sldNum" sz="quarter" idx="13"/>
          </p:nvPr>
        </p:nvSpPr>
        <p:spPr/>
        <p:txBody>
          <a:bodyPr/>
          <a:lstStyle/>
          <a:p>
            <a:fld id="{E86C1AB1-D682-4F2C-8579-D9DF0DCC073A}" type="slidenum">
              <a:rPr lang="en-US" smtClean="0"/>
              <a:t>27</a:t>
            </a:fld>
            <a:endParaRPr lang="en-US"/>
          </a:p>
        </p:txBody>
      </p:sp>
    </p:spTree>
    <p:extLst>
      <p:ext uri="{BB962C8B-B14F-4D97-AF65-F5344CB8AC3E}">
        <p14:creationId xmlns:p14="http://schemas.microsoft.com/office/powerpoint/2010/main" val="122062479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dirty="0"/>
          </a:p>
        </p:txBody>
      </p:sp>
      <p:sp>
        <p:nvSpPr>
          <p:cNvPr id="4" name="Espace réservé de l'en-tête 3"/>
          <p:cNvSpPr>
            <a:spLocks noGrp="1"/>
          </p:cNvSpPr>
          <p:nvPr>
            <p:ph type="hdr" sz="quarter" idx="10"/>
          </p:nvPr>
        </p:nvSpPr>
        <p:spPr/>
        <p:txBody>
          <a:bodyPr/>
          <a:lstStyle/>
          <a:p>
            <a:endParaRPr lang="en-US"/>
          </a:p>
        </p:txBody>
      </p:sp>
      <p:sp>
        <p:nvSpPr>
          <p:cNvPr id="5" name="Espace réservé de la date 4"/>
          <p:cNvSpPr>
            <a:spLocks noGrp="1"/>
          </p:cNvSpPr>
          <p:nvPr>
            <p:ph type="dt" idx="11"/>
          </p:nvPr>
        </p:nvSpPr>
        <p:spPr/>
        <p:txBody>
          <a:bodyPr/>
          <a:lstStyle/>
          <a:p>
            <a:r>
              <a:rPr lang="en-US" smtClean="0"/>
              <a:t>12/09/2014</a:t>
            </a:r>
            <a:endParaRPr lang="en-US"/>
          </a:p>
        </p:txBody>
      </p:sp>
      <p:sp>
        <p:nvSpPr>
          <p:cNvPr id="6" name="Espace réservé du pied de page 5"/>
          <p:cNvSpPr>
            <a:spLocks noGrp="1"/>
          </p:cNvSpPr>
          <p:nvPr>
            <p:ph type="ftr" sz="quarter" idx="12"/>
          </p:nvPr>
        </p:nvSpPr>
        <p:spPr/>
        <p:txBody>
          <a:bodyPr/>
          <a:lstStyle/>
          <a:p>
            <a:endParaRPr lang="en-US"/>
          </a:p>
        </p:txBody>
      </p:sp>
      <p:sp>
        <p:nvSpPr>
          <p:cNvPr id="7" name="Espace réservé du numéro de diapositive 6"/>
          <p:cNvSpPr>
            <a:spLocks noGrp="1"/>
          </p:cNvSpPr>
          <p:nvPr>
            <p:ph type="sldNum" sz="quarter" idx="13"/>
          </p:nvPr>
        </p:nvSpPr>
        <p:spPr/>
        <p:txBody>
          <a:bodyPr/>
          <a:lstStyle/>
          <a:p>
            <a:fld id="{E86C1AB1-D682-4F2C-8579-D9DF0DCC073A}" type="slidenum">
              <a:rPr lang="en-US" smtClean="0"/>
              <a:t>28</a:t>
            </a:fld>
            <a:endParaRPr lang="en-US"/>
          </a:p>
        </p:txBody>
      </p:sp>
    </p:spTree>
    <p:extLst>
      <p:ext uri="{BB962C8B-B14F-4D97-AF65-F5344CB8AC3E}">
        <p14:creationId xmlns:p14="http://schemas.microsoft.com/office/powerpoint/2010/main" val="18848245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dirty="0"/>
          </a:p>
        </p:txBody>
      </p:sp>
      <p:sp>
        <p:nvSpPr>
          <p:cNvPr id="4" name="Espace réservé de l'en-tête 3"/>
          <p:cNvSpPr>
            <a:spLocks noGrp="1"/>
          </p:cNvSpPr>
          <p:nvPr>
            <p:ph type="hdr" sz="quarter" idx="10"/>
          </p:nvPr>
        </p:nvSpPr>
        <p:spPr/>
        <p:txBody>
          <a:bodyPr/>
          <a:lstStyle/>
          <a:p>
            <a:endParaRPr lang="en-US"/>
          </a:p>
        </p:txBody>
      </p:sp>
      <p:sp>
        <p:nvSpPr>
          <p:cNvPr id="5" name="Espace réservé de la date 4"/>
          <p:cNvSpPr>
            <a:spLocks noGrp="1"/>
          </p:cNvSpPr>
          <p:nvPr>
            <p:ph type="dt" idx="11"/>
          </p:nvPr>
        </p:nvSpPr>
        <p:spPr/>
        <p:txBody>
          <a:bodyPr/>
          <a:lstStyle/>
          <a:p>
            <a:r>
              <a:rPr lang="en-US" smtClean="0"/>
              <a:t>12/09/2014</a:t>
            </a:r>
            <a:endParaRPr lang="en-US"/>
          </a:p>
        </p:txBody>
      </p:sp>
      <p:sp>
        <p:nvSpPr>
          <p:cNvPr id="6" name="Espace réservé du pied de page 5"/>
          <p:cNvSpPr>
            <a:spLocks noGrp="1"/>
          </p:cNvSpPr>
          <p:nvPr>
            <p:ph type="ftr" sz="quarter" idx="12"/>
          </p:nvPr>
        </p:nvSpPr>
        <p:spPr/>
        <p:txBody>
          <a:bodyPr/>
          <a:lstStyle/>
          <a:p>
            <a:endParaRPr lang="en-US"/>
          </a:p>
        </p:txBody>
      </p:sp>
      <p:sp>
        <p:nvSpPr>
          <p:cNvPr id="7" name="Espace réservé du numéro de diapositive 6"/>
          <p:cNvSpPr>
            <a:spLocks noGrp="1"/>
          </p:cNvSpPr>
          <p:nvPr>
            <p:ph type="sldNum" sz="quarter" idx="13"/>
          </p:nvPr>
        </p:nvSpPr>
        <p:spPr/>
        <p:txBody>
          <a:bodyPr/>
          <a:lstStyle/>
          <a:p>
            <a:fld id="{E86C1AB1-D682-4F2C-8579-D9DF0DCC073A}" type="slidenum">
              <a:rPr lang="en-US" smtClean="0"/>
              <a:t>3</a:t>
            </a:fld>
            <a:endParaRPr lang="en-US"/>
          </a:p>
        </p:txBody>
      </p:sp>
    </p:spTree>
    <p:extLst>
      <p:ext uri="{BB962C8B-B14F-4D97-AF65-F5344CB8AC3E}">
        <p14:creationId xmlns:p14="http://schemas.microsoft.com/office/powerpoint/2010/main" val="8071306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dirty="0"/>
          </a:p>
        </p:txBody>
      </p:sp>
      <p:sp>
        <p:nvSpPr>
          <p:cNvPr id="4" name="Espace réservé de l'en-tête 3"/>
          <p:cNvSpPr>
            <a:spLocks noGrp="1"/>
          </p:cNvSpPr>
          <p:nvPr>
            <p:ph type="hdr" sz="quarter" idx="10"/>
          </p:nvPr>
        </p:nvSpPr>
        <p:spPr/>
        <p:txBody>
          <a:bodyPr/>
          <a:lstStyle/>
          <a:p>
            <a:endParaRPr lang="en-US"/>
          </a:p>
        </p:txBody>
      </p:sp>
      <p:sp>
        <p:nvSpPr>
          <p:cNvPr id="5" name="Espace réservé de la date 4"/>
          <p:cNvSpPr>
            <a:spLocks noGrp="1"/>
          </p:cNvSpPr>
          <p:nvPr>
            <p:ph type="dt" idx="11"/>
          </p:nvPr>
        </p:nvSpPr>
        <p:spPr/>
        <p:txBody>
          <a:bodyPr/>
          <a:lstStyle/>
          <a:p>
            <a:r>
              <a:rPr lang="en-US" smtClean="0"/>
              <a:t>12/09/2014</a:t>
            </a:r>
            <a:endParaRPr lang="en-US"/>
          </a:p>
        </p:txBody>
      </p:sp>
      <p:sp>
        <p:nvSpPr>
          <p:cNvPr id="6" name="Espace réservé du pied de page 5"/>
          <p:cNvSpPr>
            <a:spLocks noGrp="1"/>
          </p:cNvSpPr>
          <p:nvPr>
            <p:ph type="ftr" sz="quarter" idx="12"/>
          </p:nvPr>
        </p:nvSpPr>
        <p:spPr/>
        <p:txBody>
          <a:bodyPr/>
          <a:lstStyle/>
          <a:p>
            <a:endParaRPr lang="en-US"/>
          </a:p>
        </p:txBody>
      </p:sp>
      <p:sp>
        <p:nvSpPr>
          <p:cNvPr id="7" name="Espace réservé du numéro de diapositive 6"/>
          <p:cNvSpPr>
            <a:spLocks noGrp="1"/>
          </p:cNvSpPr>
          <p:nvPr>
            <p:ph type="sldNum" sz="quarter" idx="13"/>
          </p:nvPr>
        </p:nvSpPr>
        <p:spPr/>
        <p:txBody>
          <a:bodyPr/>
          <a:lstStyle/>
          <a:p>
            <a:fld id="{E86C1AB1-D682-4F2C-8579-D9DF0DCC073A}" type="slidenum">
              <a:rPr lang="en-US" smtClean="0"/>
              <a:t>4</a:t>
            </a:fld>
            <a:endParaRPr lang="en-US"/>
          </a:p>
        </p:txBody>
      </p:sp>
    </p:spTree>
    <p:extLst>
      <p:ext uri="{BB962C8B-B14F-4D97-AF65-F5344CB8AC3E}">
        <p14:creationId xmlns:p14="http://schemas.microsoft.com/office/powerpoint/2010/main" val="35882854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dirty="0"/>
          </a:p>
        </p:txBody>
      </p:sp>
      <p:sp>
        <p:nvSpPr>
          <p:cNvPr id="4" name="Espace réservé de l'en-tête 3"/>
          <p:cNvSpPr>
            <a:spLocks noGrp="1"/>
          </p:cNvSpPr>
          <p:nvPr>
            <p:ph type="hdr" sz="quarter" idx="10"/>
          </p:nvPr>
        </p:nvSpPr>
        <p:spPr/>
        <p:txBody>
          <a:bodyPr/>
          <a:lstStyle/>
          <a:p>
            <a:endParaRPr lang="en-US"/>
          </a:p>
        </p:txBody>
      </p:sp>
      <p:sp>
        <p:nvSpPr>
          <p:cNvPr id="5" name="Espace réservé de la date 4"/>
          <p:cNvSpPr>
            <a:spLocks noGrp="1"/>
          </p:cNvSpPr>
          <p:nvPr>
            <p:ph type="dt" idx="11"/>
          </p:nvPr>
        </p:nvSpPr>
        <p:spPr/>
        <p:txBody>
          <a:bodyPr/>
          <a:lstStyle/>
          <a:p>
            <a:r>
              <a:rPr lang="en-US" smtClean="0"/>
              <a:t>12/09/2014</a:t>
            </a:r>
            <a:endParaRPr lang="en-US"/>
          </a:p>
        </p:txBody>
      </p:sp>
      <p:sp>
        <p:nvSpPr>
          <p:cNvPr id="6" name="Espace réservé du pied de page 5"/>
          <p:cNvSpPr>
            <a:spLocks noGrp="1"/>
          </p:cNvSpPr>
          <p:nvPr>
            <p:ph type="ftr" sz="quarter" idx="12"/>
          </p:nvPr>
        </p:nvSpPr>
        <p:spPr/>
        <p:txBody>
          <a:bodyPr/>
          <a:lstStyle/>
          <a:p>
            <a:endParaRPr lang="en-US"/>
          </a:p>
        </p:txBody>
      </p:sp>
      <p:sp>
        <p:nvSpPr>
          <p:cNvPr id="7" name="Espace réservé du numéro de diapositive 6"/>
          <p:cNvSpPr>
            <a:spLocks noGrp="1"/>
          </p:cNvSpPr>
          <p:nvPr>
            <p:ph type="sldNum" sz="quarter" idx="13"/>
          </p:nvPr>
        </p:nvSpPr>
        <p:spPr/>
        <p:txBody>
          <a:bodyPr/>
          <a:lstStyle/>
          <a:p>
            <a:fld id="{E86C1AB1-D682-4F2C-8579-D9DF0DCC073A}" type="slidenum">
              <a:rPr lang="en-US" smtClean="0"/>
              <a:t>5</a:t>
            </a:fld>
            <a:endParaRPr lang="en-US"/>
          </a:p>
        </p:txBody>
      </p:sp>
    </p:spTree>
    <p:extLst>
      <p:ext uri="{BB962C8B-B14F-4D97-AF65-F5344CB8AC3E}">
        <p14:creationId xmlns:p14="http://schemas.microsoft.com/office/powerpoint/2010/main" val="8239984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dirty="0"/>
          </a:p>
        </p:txBody>
      </p:sp>
      <p:sp>
        <p:nvSpPr>
          <p:cNvPr id="4" name="Espace réservé de l'en-tête 3"/>
          <p:cNvSpPr>
            <a:spLocks noGrp="1"/>
          </p:cNvSpPr>
          <p:nvPr>
            <p:ph type="hdr" sz="quarter" idx="10"/>
          </p:nvPr>
        </p:nvSpPr>
        <p:spPr/>
        <p:txBody>
          <a:bodyPr/>
          <a:lstStyle/>
          <a:p>
            <a:endParaRPr lang="en-US"/>
          </a:p>
        </p:txBody>
      </p:sp>
      <p:sp>
        <p:nvSpPr>
          <p:cNvPr id="5" name="Espace réservé de la date 4"/>
          <p:cNvSpPr>
            <a:spLocks noGrp="1"/>
          </p:cNvSpPr>
          <p:nvPr>
            <p:ph type="dt" idx="11"/>
          </p:nvPr>
        </p:nvSpPr>
        <p:spPr/>
        <p:txBody>
          <a:bodyPr/>
          <a:lstStyle/>
          <a:p>
            <a:r>
              <a:rPr lang="en-US" smtClean="0"/>
              <a:t>12/09/2014</a:t>
            </a:r>
            <a:endParaRPr lang="en-US"/>
          </a:p>
        </p:txBody>
      </p:sp>
      <p:sp>
        <p:nvSpPr>
          <p:cNvPr id="6" name="Espace réservé du pied de page 5"/>
          <p:cNvSpPr>
            <a:spLocks noGrp="1"/>
          </p:cNvSpPr>
          <p:nvPr>
            <p:ph type="ftr" sz="quarter" idx="12"/>
          </p:nvPr>
        </p:nvSpPr>
        <p:spPr/>
        <p:txBody>
          <a:bodyPr/>
          <a:lstStyle/>
          <a:p>
            <a:endParaRPr lang="en-US"/>
          </a:p>
        </p:txBody>
      </p:sp>
      <p:sp>
        <p:nvSpPr>
          <p:cNvPr id="7" name="Espace réservé du numéro de diapositive 6"/>
          <p:cNvSpPr>
            <a:spLocks noGrp="1"/>
          </p:cNvSpPr>
          <p:nvPr>
            <p:ph type="sldNum" sz="quarter" idx="13"/>
          </p:nvPr>
        </p:nvSpPr>
        <p:spPr/>
        <p:txBody>
          <a:bodyPr/>
          <a:lstStyle/>
          <a:p>
            <a:fld id="{E86C1AB1-D682-4F2C-8579-D9DF0DCC073A}" type="slidenum">
              <a:rPr lang="en-US" smtClean="0"/>
              <a:t>6</a:t>
            </a:fld>
            <a:endParaRPr lang="en-US"/>
          </a:p>
        </p:txBody>
      </p:sp>
    </p:spTree>
    <p:extLst>
      <p:ext uri="{BB962C8B-B14F-4D97-AF65-F5344CB8AC3E}">
        <p14:creationId xmlns:p14="http://schemas.microsoft.com/office/powerpoint/2010/main" val="9502946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BE" b="1" dirty="0" smtClean="0"/>
              <a:t>Causes initiales</a:t>
            </a:r>
            <a:r>
              <a:rPr lang="fr-BE" dirty="0" smtClean="0"/>
              <a:t>= qualité du produit; cueillette difficile; opérations</a:t>
            </a:r>
            <a:r>
              <a:rPr lang="fr-BE" baseline="0" dirty="0" smtClean="0"/>
              <a:t> lentes</a:t>
            </a:r>
          </a:p>
          <a:p>
            <a:r>
              <a:rPr lang="fr-BE" b="1" baseline="0" dirty="0" smtClean="0">
                <a:sym typeface="Wingdings" panose="05000000000000000000" pitchFamily="2" charset="2"/>
              </a:rPr>
              <a:t> </a:t>
            </a:r>
            <a:r>
              <a:rPr lang="fr-BE" b="1" baseline="0" dirty="0" smtClean="0"/>
              <a:t>But</a:t>
            </a:r>
            <a:r>
              <a:rPr lang="fr-BE" baseline="0" dirty="0" smtClean="0"/>
              <a:t>= avoir une meilleure qualité; une cueillette moins compliquées et des opérations plus rapides</a:t>
            </a:r>
          </a:p>
          <a:p>
            <a:r>
              <a:rPr lang="fr-BE" b="1" baseline="0" dirty="0" smtClean="0"/>
              <a:t>Causes indirectes</a:t>
            </a:r>
            <a:r>
              <a:rPr lang="fr-BE" baseline="0" dirty="0" smtClean="0"/>
              <a:t>= n’existe pas de procédure d’hygiène; transport noix difficile; opérations essentiellement manuelle</a:t>
            </a:r>
          </a:p>
          <a:p>
            <a:r>
              <a:rPr lang="fr-BE" b="1" baseline="0" dirty="0" smtClean="0">
                <a:sym typeface="Wingdings" panose="05000000000000000000" pitchFamily="2" charset="2"/>
              </a:rPr>
              <a:t> </a:t>
            </a:r>
            <a:r>
              <a:rPr lang="fr-BE" b="1" baseline="0" dirty="0" smtClean="0"/>
              <a:t>Activités</a:t>
            </a:r>
            <a:r>
              <a:rPr lang="fr-BE" baseline="0" dirty="0" smtClean="0"/>
              <a:t>= développer une procédure d’hygiène; transport des noix par animaux; robotiser la cueillette</a:t>
            </a:r>
          </a:p>
          <a:p>
            <a:endParaRPr lang="fr-BE" baseline="0" dirty="0" smtClean="0"/>
          </a:p>
          <a:p>
            <a:r>
              <a:rPr lang="fr-BE" b="1" dirty="0" smtClean="0"/>
              <a:t>Effets</a:t>
            </a:r>
            <a:r>
              <a:rPr lang="fr-BE" b="1" baseline="0" dirty="0" smtClean="0"/>
              <a:t> directs</a:t>
            </a:r>
            <a:r>
              <a:rPr lang="fr-BE" baseline="0" dirty="0" smtClean="0"/>
              <a:t>=Mauvaise acceptation du marché</a:t>
            </a:r>
          </a:p>
          <a:p>
            <a:r>
              <a:rPr lang="fr-BE" baseline="0" dirty="0" smtClean="0">
                <a:sym typeface="Wingdings" panose="05000000000000000000" pitchFamily="2" charset="2"/>
              </a:rPr>
              <a:t> </a:t>
            </a:r>
            <a:r>
              <a:rPr lang="fr-BE" b="1" baseline="0" dirty="0" smtClean="0"/>
              <a:t>Résultats</a:t>
            </a:r>
            <a:r>
              <a:rPr lang="fr-BE" baseline="0" dirty="0" smtClean="0"/>
              <a:t>= Bonne acceptation du marché</a:t>
            </a:r>
          </a:p>
          <a:p>
            <a:r>
              <a:rPr lang="fr-BE" b="1" baseline="0" dirty="0" smtClean="0"/>
              <a:t>Effets indirects</a:t>
            </a:r>
            <a:r>
              <a:rPr lang="fr-BE" baseline="0" dirty="0" smtClean="0"/>
              <a:t>=les familles gagnent peu; femmes s’éloignent, enfants pas scolarisés, etc.</a:t>
            </a:r>
          </a:p>
          <a:p>
            <a:r>
              <a:rPr lang="fr-BE" baseline="0" dirty="0" smtClean="0">
                <a:sym typeface="Wingdings" panose="05000000000000000000" pitchFamily="2" charset="2"/>
              </a:rPr>
              <a:t> </a:t>
            </a:r>
            <a:r>
              <a:rPr lang="fr-BE" b="1" baseline="0" dirty="0" smtClean="0"/>
              <a:t>Impacts</a:t>
            </a:r>
            <a:r>
              <a:rPr lang="fr-BE" baseline="0" dirty="0" smtClean="0"/>
              <a:t>= femmes vivent dignement (salaires, conditions de travail); enfants </a:t>
            </a:r>
            <a:r>
              <a:rPr lang="fr-BE" baseline="0" dirty="0" err="1" smtClean="0"/>
              <a:t>scola</a:t>
            </a:r>
            <a:r>
              <a:rPr lang="fr-BE" baseline="0" dirty="0" smtClean="0"/>
              <a:t>, etc.</a:t>
            </a:r>
            <a:endParaRPr lang="fr-BE" dirty="0"/>
          </a:p>
        </p:txBody>
      </p:sp>
      <p:sp>
        <p:nvSpPr>
          <p:cNvPr id="4" name="Espace réservé de l'en-tête 3"/>
          <p:cNvSpPr>
            <a:spLocks noGrp="1"/>
          </p:cNvSpPr>
          <p:nvPr>
            <p:ph type="hdr" sz="quarter" idx="10"/>
          </p:nvPr>
        </p:nvSpPr>
        <p:spPr/>
        <p:txBody>
          <a:bodyPr/>
          <a:lstStyle/>
          <a:p>
            <a:endParaRPr lang="en-US"/>
          </a:p>
        </p:txBody>
      </p:sp>
      <p:sp>
        <p:nvSpPr>
          <p:cNvPr id="5" name="Espace réservé de la date 4"/>
          <p:cNvSpPr>
            <a:spLocks noGrp="1"/>
          </p:cNvSpPr>
          <p:nvPr>
            <p:ph type="dt" idx="11"/>
          </p:nvPr>
        </p:nvSpPr>
        <p:spPr/>
        <p:txBody>
          <a:bodyPr/>
          <a:lstStyle/>
          <a:p>
            <a:r>
              <a:rPr lang="en-US" smtClean="0"/>
              <a:t>12/09/2014</a:t>
            </a:r>
            <a:endParaRPr lang="en-US"/>
          </a:p>
        </p:txBody>
      </p:sp>
      <p:sp>
        <p:nvSpPr>
          <p:cNvPr id="6" name="Espace réservé du pied de page 5"/>
          <p:cNvSpPr>
            <a:spLocks noGrp="1"/>
          </p:cNvSpPr>
          <p:nvPr>
            <p:ph type="ftr" sz="quarter" idx="12"/>
          </p:nvPr>
        </p:nvSpPr>
        <p:spPr/>
        <p:txBody>
          <a:bodyPr/>
          <a:lstStyle/>
          <a:p>
            <a:endParaRPr lang="en-US"/>
          </a:p>
        </p:txBody>
      </p:sp>
      <p:sp>
        <p:nvSpPr>
          <p:cNvPr id="7" name="Espace réservé du numéro de diapositive 6"/>
          <p:cNvSpPr>
            <a:spLocks noGrp="1"/>
          </p:cNvSpPr>
          <p:nvPr>
            <p:ph type="sldNum" sz="quarter" idx="13"/>
          </p:nvPr>
        </p:nvSpPr>
        <p:spPr/>
        <p:txBody>
          <a:bodyPr/>
          <a:lstStyle/>
          <a:p>
            <a:fld id="{E86C1AB1-D682-4F2C-8579-D9DF0DCC073A}" type="slidenum">
              <a:rPr lang="en-US" smtClean="0"/>
              <a:t>7</a:t>
            </a:fld>
            <a:endParaRPr lang="en-US"/>
          </a:p>
        </p:txBody>
      </p:sp>
    </p:spTree>
    <p:extLst>
      <p:ext uri="{BB962C8B-B14F-4D97-AF65-F5344CB8AC3E}">
        <p14:creationId xmlns:p14="http://schemas.microsoft.com/office/powerpoint/2010/main" val="1763903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b="1" dirty="0"/>
          </a:p>
        </p:txBody>
      </p:sp>
      <p:sp>
        <p:nvSpPr>
          <p:cNvPr id="4" name="Espace réservé de l'en-tête 3"/>
          <p:cNvSpPr>
            <a:spLocks noGrp="1"/>
          </p:cNvSpPr>
          <p:nvPr>
            <p:ph type="hdr" sz="quarter" idx="10"/>
          </p:nvPr>
        </p:nvSpPr>
        <p:spPr/>
        <p:txBody>
          <a:bodyPr/>
          <a:lstStyle/>
          <a:p>
            <a:endParaRPr lang="en-US"/>
          </a:p>
        </p:txBody>
      </p:sp>
      <p:sp>
        <p:nvSpPr>
          <p:cNvPr id="5" name="Espace réservé de la date 4"/>
          <p:cNvSpPr>
            <a:spLocks noGrp="1"/>
          </p:cNvSpPr>
          <p:nvPr>
            <p:ph type="dt" idx="11"/>
          </p:nvPr>
        </p:nvSpPr>
        <p:spPr/>
        <p:txBody>
          <a:bodyPr/>
          <a:lstStyle/>
          <a:p>
            <a:r>
              <a:rPr lang="en-US" smtClean="0"/>
              <a:t>12/09/2014</a:t>
            </a:r>
            <a:endParaRPr lang="en-US"/>
          </a:p>
        </p:txBody>
      </p:sp>
      <p:sp>
        <p:nvSpPr>
          <p:cNvPr id="6" name="Espace réservé du pied de page 5"/>
          <p:cNvSpPr>
            <a:spLocks noGrp="1"/>
          </p:cNvSpPr>
          <p:nvPr>
            <p:ph type="ftr" sz="quarter" idx="12"/>
          </p:nvPr>
        </p:nvSpPr>
        <p:spPr/>
        <p:txBody>
          <a:bodyPr/>
          <a:lstStyle/>
          <a:p>
            <a:endParaRPr lang="en-US"/>
          </a:p>
        </p:txBody>
      </p:sp>
      <p:sp>
        <p:nvSpPr>
          <p:cNvPr id="7" name="Espace réservé du numéro de diapositive 6"/>
          <p:cNvSpPr>
            <a:spLocks noGrp="1"/>
          </p:cNvSpPr>
          <p:nvPr>
            <p:ph type="sldNum" sz="quarter" idx="13"/>
          </p:nvPr>
        </p:nvSpPr>
        <p:spPr/>
        <p:txBody>
          <a:bodyPr/>
          <a:lstStyle/>
          <a:p>
            <a:fld id="{E86C1AB1-D682-4F2C-8579-D9DF0DCC073A}" type="slidenum">
              <a:rPr lang="en-US" smtClean="0"/>
              <a:t>8</a:t>
            </a:fld>
            <a:endParaRPr lang="en-US"/>
          </a:p>
        </p:txBody>
      </p:sp>
    </p:spTree>
    <p:extLst>
      <p:ext uri="{BB962C8B-B14F-4D97-AF65-F5344CB8AC3E}">
        <p14:creationId xmlns:p14="http://schemas.microsoft.com/office/powerpoint/2010/main" val="42271038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dirty="0"/>
          </a:p>
        </p:txBody>
      </p:sp>
      <p:sp>
        <p:nvSpPr>
          <p:cNvPr id="4" name="Espace réservé de l'en-tête 3"/>
          <p:cNvSpPr>
            <a:spLocks noGrp="1"/>
          </p:cNvSpPr>
          <p:nvPr>
            <p:ph type="hdr" sz="quarter" idx="10"/>
          </p:nvPr>
        </p:nvSpPr>
        <p:spPr/>
        <p:txBody>
          <a:bodyPr/>
          <a:lstStyle/>
          <a:p>
            <a:endParaRPr lang="en-US"/>
          </a:p>
        </p:txBody>
      </p:sp>
      <p:sp>
        <p:nvSpPr>
          <p:cNvPr id="5" name="Espace réservé de la date 4"/>
          <p:cNvSpPr>
            <a:spLocks noGrp="1"/>
          </p:cNvSpPr>
          <p:nvPr>
            <p:ph type="dt" idx="11"/>
          </p:nvPr>
        </p:nvSpPr>
        <p:spPr/>
        <p:txBody>
          <a:bodyPr/>
          <a:lstStyle/>
          <a:p>
            <a:r>
              <a:rPr lang="en-US" smtClean="0"/>
              <a:t>12/09/2014</a:t>
            </a:r>
            <a:endParaRPr lang="en-US"/>
          </a:p>
        </p:txBody>
      </p:sp>
      <p:sp>
        <p:nvSpPr>
          <p:cNvPr id="6" name="Espace réservé du pied de page 5"/>
          <p:cNvSpPr>
            <a:spLocks noGrp="1"/>
          </p:cNvSpPr>
          <p:nvPr>
            <p:ph type="ftr" sz="quarter" idx="12"/>
          </p:nvPr>
        </p:nvSpPr>
        <p:spPr/>
        <p:txBody>
          <a:bodyPr/>
          <a:lstStyle/>
          <a:p>
            <a:endParaRPr lang="en-US"/>
          </a:p>
        </p:txBody>
      </p:sp>
      <p:sp>
        <p:nvSpPr>
          <p:cNvPr id="7" name="Espace réservé du numéro de diapositive 6"/>
          <p:cNvSpPr>
            <a:spLocks noGrp="1"/>
          </p:cNvSpPr>
          <p:nvPr>
            <p:ph type="sldNum" sz="quarter" idx="13"/>
          </p:nvPr>
        </p:nvSpPr>
        <p:spPr/>
        <p:txBody>
          <a:bodyPr/>
          <a:lstStyle/>
          <a:p>
            <a:fld id="{E86C1AB1-D682-4F2C-8579-D9DF0DCC073A}" type="slidenum">
              <a:rPr lang="en-US" smtClean="0"/>
              <a:t>9</a:t>
            </a:fld>
            <a:endParaRPr lang="en-US"/>
          </a:p>
        </p:txBody>
      </p:sp>
    </p:spTree>
    <p:extLst>
      <p:ext uri="{BB962C8B-B14F-4D97-AF65-F5344CB8AC3E}">
        <p14:creationId xmlns:p14="http://schemas.microsoft.com/office/powerpoint/2010/main" val="40890985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image" Target="../media/image6.jpg"/><Relationship Id="rId7" Type="http://schemas.openxmlformats.org/officeDocument/2006/relationships/image" Target="../media/image3.jpeg"/><Relationship Id="rId2" Type="http://schemas.openxmlformats.org/officeDocument/2006/relationships/image" Target="../media/image5.jpg"/><Relationship Id="rId1" Type="http://schemas.openxmlformats.org/officeDocument/2006/relationships/slideMaster" Target="../slideMasters/slideMaster1.xml"/><Relationship Id="rId6" Type="http://schemas.openxmlformats.org/officeDocument/2006/relationships/image" Target="../media/image9.gif"/><Relationship Id="rId11" Type="http://schemas.openxmlformats.org/officeDocument/2006/relationships/image" Target="../media/image11.png"/><Relationship Id="rId5" Type="http://schemas.openxmlformats.org/officeDocument/2006/relationships/image" Target="../media/image8.jpg"/><Relationship Id="rId10" Type="http://schemas.openxmlformats.org/officeDocument/2006/relationships/image" Target="../media/image10.jpeg"/><Relationship Id="rId4" Type="http://schemas.openxmlformats.org/officeDocument/2006/relationships/image" Target="../media/image7.jpeg"/><Relationship Id="rId9" Type="http://schemas.microsoft.com/office/2007/relationships/hdphoto" Target="../media/hdphoto1.wdp"/></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2.gif"/><Relationship Id="rId7" Type="http://schemas.openxmlformats.org/officeDocument/2006/relationships/image" Target="../media/image10.jpeg"/><Relationship Id="rId2" Type="http://schemas.openxmlformats.org/officeDocument/2006/relationships/image" Target="../media/image5.jpg"/><Relationship Id="rId1" Type="http://schemas.openxmlformats.org/officeDocument/2006/relationships/slideMaster" Target="../slideMasters/slideMaster1.xml"/><Relationship Id="rId6" Type="http://schemas.microsoft.com/office/2007/relationships/hdphoto" Target="../media/hdphoto1.wdp"/><Relationship Id="rId5" Type="http://schemas.openxmlformats.org/officeDocument/2006/relationships/image" Target="../media/image2.jpeg"/><Relationship Id="rId4" Type="http://schemas.openxmlformats.org/officeDocument/2006/relationships/image" Target="../media/image3.jpe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11.png"/><Relationship Id="rId2" Type="http://schemas.openxmlformats.org/officeDocument/2006/relationships/image" Target="../media/image6.jpg"/><Relationship Id="rId1" Type="http://schemas.openxmlformats.org/officeDocument/2006/relationships/slideMaster" Target="../slideMasters/slideMaster1.xml"/><Relationship Id="rId6" Type="http://schemas.openxmlformats.org/officeDocument/2006/relationships/image" Target="../media/image10.jpeg"/><Relationship Id="rId5" Type="http://schemas.microsoft.com/office/2007/relationships/hdphoto" Target="../media/hdphoto1.wdp"/><Relationship Id="rId4" Type="http://schemas.openxmlformats.org/officeDocument/2006/relationships/image" Target="../media/image2.jpe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11.png"/><Relationship Id="rId2" Type="http://schemas.openxmlformats.org/officeDocument/2006/relationships/image" Target="../media/image8.jpg"/><Relationship Id="rId1" Type="http://schemas.openxmlformats.org/officeDocument/2006/relationships/slideMaster" Target="../slideMasters/slideMaster1.xml"/><Relationship Id="rId6" Type="http://schemas.openxmlformats.org/officeDocument/2006/relationships/image" Target="../media/image10.jpeg"/><Relationship Id="rId5" Type="http://schemas.microsoft.com/office/2007/relationships/hdphoto" Target="../media/hdphoto1.wdp"/><Relationship Id="rId4" Type="http://schemas.openxmlformats.org/officeDocument/2006/relationships/image" Target="../media/image2.jpe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11.png"/><Relationship Id="rId2" Type="http://schemas.openxmlformats.org/officeDocument/2006/relationships/image" Target="../media/image13.jpeg"/><Relationship Id="rId1" Type="http://schemas.openxmlformats.org/officeDocument/2006/relationships/slideMaster" Target="../slideMasters/slideMaster1.xml"/><Relationship Id="rId6" Type="http://schemas.openxmlformats.org/officeDocument/2006/relationships/image" Target="../media/image10.jpeg"/><Relationship Id="rId5" Type="http://schemas.microsoft.com/office/2007/relationships/hdphoto" Target="../media/hdphoto1.wdp"/><Relationship Id="rId4" Type="http://schemas.openxmlformats.org/officeDocument/2006/relationships/image" Target="../media/image2.jpe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7" name="Rectangle 6"/>
          <p:cNvSpPr/>
          <p:nvPr/>
        </p:nvSpPr>
        <p:spPr bwMode="ltGray">
          <a:xfrm>
            <a:off x="-1" y="457200"/>
            <a:ext cx="12188826" cy="1270000"/>
          </a:xfrm>
          <a:prstGeom prst="rect">
            <a:avLst/>
          </a:prstGeom>
          <a:gradFill>
            <a:gsLst>
              <a:gs pos="417">
                <a:schemeClr val="bg2">
                  <a:lumMod val="20000"/>
                  <a:lumOff val="80000"/>
                </a:schemeClr>
              </a:gs>
              <a:gs pos="100000">
                <a:schemeClr val="bg2"/>
              </a:gs>
            </a:gsLst>
            <a:lin ang="5400000" scaled="0"/>
          </a:gradFill>
          <a:ln w="152400">
            <a:noFill/>
            <a:miter lim="800000"/>
          </a:ln>
          <a:scene3d>
            <a:camera prst="orthographicFront"/>
            <a:lightRig rig="threePt" dir="t"/>
          </a:scene3d>
          <a:sp3d>
            <a:contourClr>
              <a:srgbClr val="B0BCBC"/>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bwMode="ltGray">
          <a:xfrm>
            <a:off x="0" y="1697736"/>
            <a:ext cx="12188825" cy="54864"/>
          </a:xfrm>
          <a:prstGeom prst="rect">
            <a:avLst/>
          </a:prstGeom>
          <a:solidFill>
            <a:schemeClr val="bg1"/>
          </a:solidFill>
          <a:ln w="152400">
            <a:noFill/>
            <a:miter lim="800000"/>
          </a:ln>
          <a:scene3d>
            <a:camera prst="orthographicFront"/>
            <a:lightRig rig="threePt" dir="t"/>
          </a:scene3d>
          <a:sp3d contourW="12700">
            <a:contourClr>
              <a:schemeClr val="bg2">
                <a:lumMod val="60000"/>
                <a:lumOff val="4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bwMode="ltGray">
          <a:xfrm>
            <a:off x="0" y="457200"/>
            <a:ext cx="12188825" cy="54864"/>
          </a:xfrm>
          <a:prstGeom prst="rect">
            <a:avLst/>
          </a:prstGeom>
          <a:solidFill>
            <a:schemeClr val="bg1"/>
          </a:solidFill>
          <a:ln w="152400">
            <a:noFill/>
            <a:miter lim="800000"/>
          </a:ln>
          <a:scene3d>
            <a:camera prst="orthographicFront"/>
            <a:lightRig rig="threePt" dir="t"/>
          </a:scene3d>
          <a:sp3d contourW="12700">
            <a:contourClr>
              <a:schemeClr val="bg2">
                <a:lumMod val="60000"/>
                <a:lumOff val="4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065212" y="2094470"/>
            <a:ext cx="10058400" cy="434340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10" name="Titre 9"/>
          <p:cNvSpPr>
            <a:spLocks noGrp="1"/>
          </p:cNvSpPr>
          <p:nvPr>
            <p:ph type="title"/>
          </p:nvPr>
        </p:nvSpPr>
        <p:spPr/>
        <p:txBody>
          <a:bodyPr/>
          <a:lstStyle/>
          <a:p>
            <a:r>
              <a:rPr lang="fr-FR" dirty="0" smtClean="0"/>
              <a:t>Modifiez le style du titre</a:t>
            </a:r>
            <a:endParaRPr lang="fr-BE" dirty="0"/>
          </a:p>
        </p:txBody>
      </p:sp>
    </p:spTree>
    <p:extLst>
      <p:ext uri="{BB962C8B-B14F-4D97-AF65-F5344CB8AC3E}">
        <p14:creationId xmlns:p14="http://schemas.microsoft.com/office/powerpoint/2010/main" val="3760529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Vierg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fr-FR" smtClean="0"/>
              <a:t>12/09/2014</a:t>
            </a:r>
            <a:endParaRPr lang="en-US"/>
          </a:p>
        </p:txBody>
      </p:sp>
      <p:sp>
        <p:nvSpPr>
          <p:cNvPr id="4" name="Slide Number Placeholder 3"/>
          <p:cNvSpPr>
            <a:spLocks noGrp="1"/>
          </p:cNvSpPr>
          <p:nvPr>
            <p:ph type="sldNum" sz="quarter" idx="12"/>
          </p:nvPr>
        </p:nvSpPr>
        <p:spPr/>
        <p:txBody>
          <a:bodyPr/>
          <a:lstStyle/>
          <a:p>
            <a:fld id="{5E3DCFCC-8C7B-4574-91B2-C3342261C6C2}" type="slidenum">
              <a:rPr lang="en-US" smtClean="0"/>
              <a:t>‹N°›</a:t>
            </a:fld>
            <a:endParaRPr lang="en-US"/>
          </a:p>
        </p:txBody>
      </p:sp>
    </p:spTree>
    <p:extLst>
      <p:ext uri="{BB962C8B-B14F-4D97-AF65-F5344CB8AC3E}">
        <p14:creationId xmlns:p14="http://schemas.microsoft.com/office/powerpoint/2010/main" val="3092249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8111067" y="1143000"/>
            <a:ext cx="3471334" cy="2285999"/>
          </a:xfrm>
        </p:spPr>
        <p:txBody>
          <a:bodyPr anchor="b"/>
          <a:lstStyle>
            <a:lvl1pPr>
              <a:defRPr sz="3200"/>
            </a:lvl1pPr>
          </a:lstStyle>
          <a:p>
            <a:r>
              <a:rPr lang="fr-FR" dirty="0" smtClean="0"/>
              <a:t>Modifiez le style du titre</a:t>
            </a:r>
            <a:endParaRPr lang="en-US" dirty="0"/>
          </a:p>
        </p:txBody>
      </p:sp>
      <p:sp>
        <p:nvSpPr>
          <p:cNvPr id="3" name="Content Placeholder 2"/>
          <p:cNvSpPr>
            <a:spLocks noGrp="1"/>
          </p:cNvSpPr>
          <p:nvPr>
            <p:ph idx="1"/>
          </p:nvPr>
        </p:nvSpPr>
        <p:spPr>
          <a:xfrm>
            <a:off x="609599" y="982132"/>
            <a:ext cx="6995160" cy="5074920"/>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en-US" dirty="0"/>
          </a:p>
        </p:txBody>
      </p:sp>
      <p:sp>
        <p:nvSpPr>
          <p:cNvPr id="4" name="Text Placeholder 3"/>
          <p:cNvSpPr>
            <a:spLocks noGrp="1"/>
          </p:cNvSpPr>
          <p:nvPr>
            <p:ph type="body" sz="half" idx="2"/>
          </p:nvPr>
        </p:nvSpPr>
        <p:spPr>
          <a:xfrm>
            <a:off x="8111067" y="3513665"/>
            <a:ext cx="3471333" cy="2103120"/>
          </a:xfrm>
        </p:spPr>
        <p:txBody>
          <a:bodyPr/>
          <a:lstStyle>
            <a:lvl1pPr marL="0" indent="0">
              <a:spcBef>
                <a:spcPts val="12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r>
              <a:rPr lang="fr-FR" smtClean="0"/>
              <a:t>12/09/2014</a:t>
            </a:r>
            <a:endParaRPr lang="en-US"/>
          </a:p>
        </p:txBody>
      </p:sp>
      <p:sp>
        <p:nvSpPr>
          <p:cNvPr id="7" name="Slide Number Placeholder 6"/>
          <p:cNvSpPr>
            <a:spLocks noGrp="1"/>
          </p:cNvSpPr>
          <p:nvPr>
            <p:ph type="sldNum" sz="quarter" idx="12"/>
          </p:nvPr>
        </p:nvSpPr>
        <p:spPr/>
        <p:txBody>
          <a:bodyPr/>
          <a:lstStyle/>
          <a:p>
            <a:fld id="{5E3DCFCC-8C7B-4574-91B2-C3342261C6C2}" type="slidenum">
              <a:rPr lang="en-US" smtClean="0"/>
              <a:t>‹N°›</a:t>
            </a:fld>
            <a:endParaRPr lang="en-US"/>
          </a:p>
        </p:txBody>
      </p:sp>
    </p:spTree>
    <p:extLst>
      <p:ext uri="{BB962C8B-B14F-4D97-AF65-F5344CB8AC3E}">
        <p14:creationId xmlns:p14="http://schemas.microsoft.com/office/powerpoint/2010/main" val="3753454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8111067" y="1143000"/>
            <a:ext cx="3471334" cy="2285999"/>
          </a:xfrm>
        </p:spPr>
        <p:txBody>
          <a:bodyPr anchor="b"/>
          <a:lstStyle>
            <a:lvl1pPr>
              <a:defRPr sz="3200"/>
            </a:lvl1pPr>
          </a:lstStyle>
          <a:p>
            <a:r>
              <a:rPr lang="fr-FR" dirty="0" smtClean="0"/>
              <a:t>Modifiez le style du titre</a:t>
            </a:r>
            <a:endParaRPr lang="en-US" dirty="0"/>
          </a:p>
        </p:txBody>
      </p:sp>
      <p:sp>
        <p:nvSpPr>
          <p:cNvPr id="4" name="Text Placeholder 3"/>
          <p:cNvSpPr>
            <a:spLocks noGrp="1"/>
          </p:cNvSpPr>
          <p:nvPr>
            <p:ph type="body" sz="half" idx="2"/>
          </p:nvPr>
        </p:nvSpPr>
        <p:spPr>
          <a:xfrm>
            <a:off x="8111067" y="3513665"/>
            <a:ext cx="3471333" cy="2103120"/>
          </a:xfrm>
        </p:spPr>
        <p:txBody>
          <a:bodyPr/>
          <a:lstStyle>
            <a:lvl1pPr marL="0" indent="0">
              <a:spcBef>
                <a:spcPts val="12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dirty="0" smtClean="0"/>
              <a:t>Modifiez les styles du texte du masque</a:t>
            </a:r>
          </a:p>
        </p:txBody>
      </p:sp>
      <p:sp>
        <p:nvSpPr>
          <p:cNvPr id="8" name="Rectangle 7"/>
          <p:cNvSpPr/>
          <p:nvPr/>
        </p:nvSpPr>
        <p:spPr bwMode="ltGray">
          <a:xfrm>
            <a:off x="694265" y="1051560"/>
            <a:ext cx="6858000" cy="4937760"/>
          </a:xfrm>
          <a:prstGeom prst="rect">
            <a:avLst/>
          </a:prstGeom>
          <a:solidFill>
            <a:schemeClr val="bg1"/>
          </a:solidFill>
          <a:ln w="152400">
            <a:solidFill>
              <a:srgbClr val="FFFFFF"/>
            </a:solidFill>
            <a:miter lim="800000"/>
          </a:ln>
          <a:scene3d>
            <a:camera prst="orthographicFront"/>
            <a:lightRig rig="threePt" dir="t"/>
          </a:scene3d>
          <a:sp3d contourW="12700">
            <a:contourClr>
              <a:schemeClr val="bg2">
                <a:lumMod val="60000"/>
                <a:lumOff val="4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772051" y="1143000"/>
            <a:ext cx="6686024" cy="4754880"/>
          </a:xfrm>
          <a:solidFill>
            <a:schemeClr val="bg2">
              <a:lumMod val="40000"/>
              <a:lumOff val="60000"/>
            </a:schemeClr>
          </a:solidFill>
        </p:spPr>
        <p:txBody>
          <a:bodyPr tIns="27432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dirty="0" smtClean="0"/>
              <a:t>Cliquez sur l'icône pour ajouter une image</a:t>
            </a:r>
            <a:endParaRPr lang="en-US" dirty="0"/>
          </a:p>
        </p:txBody>
      </p:sp>
      <p:sp>
        <p:nvSpPr>
          <p:cNvPr id="9" name="Date Placeholder 8"/>
          <p:cNvSpPr>
            <a:spLocks noGrp="1"/>
          </p:cNvSpPr>
          <p:nvPr>
            <p:ph type="dt" sz="half" idx="10"/>
          </p:nvPr>
        </p:nvSpPr>
        <p:spPr/>
        <p:txBody>
          <a:bodyPr/>
          <a:lstStyle/>
          <a:p>
            <a:r>
              <a:rPr lang="fr-FR" smtClean="0"/>
              <a:t>12/09/2014</a:t>
            </a:r>
            <a:endParaRPr lang="en-US"/>
          </a:p>
        </p:txBody>
      </p:sp>
      <p:sp>
        <p:nvSpPr>
          <p:cNvPr id="11" name="Slide Number Placeholder 10"/>
          <p:cNvSpPr>
            <a:spLocks noGrp="1"/>
          </p:cNvSpPr>
          <p:nvPr>
            <p:ph type="sldNum" sz="quarter" idx="12"/>
          </p:nvPr>
        </p:nvSpPr>
        <p:spPr/>
        <p:txBody>
          <a:bodyPr/>
          <a:lstStyle/>
          <a:p>
            <a:fld id="{5E3DCFCC-8C7B-4574-91B2-C3342261C6C2}" type="slidenum">
              <a:rPr lang="en-US" smtClean="0"/>
              <a:pPr/>
              <a:t>‹N°›</a:t>
            </a:fld>
            <a:endParaRPr lang="en-US"/>
          </a:p>
        </p:txBody>
      </p:sp>
    </p:spTree>
    <p:extLst>
      <p:ext uri="{BB962C8B-B14F-4D97-AF65-F5344CB8AC3E}">
        <p14:creationId xmlns:p14="http://schemas.microsoft.com/office/powerpoint/2010/main" val="31869258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7" name="Rectangle 6"/>
          <p:cNvSpPr/>
          <p:nvPr/>
        </p:nvSpPr>
        <p:spPr bwMode="ltGray">
          <a:xfrm>
            <a:off x="-1" y="457200"/>
            <a:ext cx="12188826" cy="1270000"/>
          </a:xfrm>
          <a:prstGeom prst="rect">
            <a:avLst/>
          </a:prstGeom>
          <a:gradFill>
            <a:gsLst>
              <a:gs pos="417">
                <a:schemeClr val="bg2">
                  <a:lumMod val="20000"/>
                  <a:lumOff val="80000"/>
                </a:schemeClr>
              </a:gs>
              <a:gs pos="100000">
                <a:schemeClr val="bg2"/>
              </a:gs>
            </a:gsLst>
            <a:lin ang="5400000" scaled="0"/>
          </a:gradFill>
          <a:ln w="152400">
            <a:noFill/>
            <a:miter lim="800000"/>
          </a:ln>
          <a:scene3d>
            <a:camera prst="orthographicFront"/>
            <a:lightRig rig="threePt" dir="t"/>
          </a:scene3d>
          <a:sp3d>
            <a:contourClr>
              <a:srgbClr val="B0BCBC"/>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bwMode="ltGray">
          <a:xfrm>
            <a:off x="0" y="1697736"/>
            <a:ext cx="12188825" cy="54864"/>
          </a:xfrm>
          <a:prstGeom prst="rect">
            <a:avLst/>
          </a:prstGeom>
          <a:solidFill>
            <a:schemeClr val="bg1"/>
          </a:solidFill>
          <a:ln w="152400">
            <a:noFill/>
            <a:miter lim="800000"/>
          </a:ln>
          <a:scene3d>
            <a:camera prst="orthographicFront"/>
            <a:lightRig rig="threePt" dir="t"/>
          </a:scene3d>
          <a:sp3d contourW="12700">
            <a:contourClr>
              <a:schemeClr val="bg2">
                <a:lumMod val="60000"/>
                <a:lumOff val="4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bwMode="ltGray">
          <a:xfrm>
            <a:off x="0" y="457200"/>
            <a:ext cx="12188825" cy="54864"/>
          </a:xfrm>
          <a:prstGeom prst="rect">
            <a:avLst/>
          </a:prstGeom>
          <a:solidFill>
            <a:schemeClr val="bg1"/>
          </a:solidFill>
          <a:ln w="152400">
            <a:noFill/>
            <a:miter lim="800000"/>
          </a:ln>
          <a:scene3d>
            <a:camera prst="orthographicFront"/>
            <a:lightRig rig="threePt" dir="t"/>
          </a:scene3d>
          <a:sp3d contourW="12700">
            <a:contourClr>
              <a:schemeClr val="bg2">
                <a:lumMod val="60000"/>
                <a:lumOff val="4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fr-FR" smtClean="0"/>
              <a:t>Modifiez le style du titre</a:t>
            </a:r>
            <a:endParaRPr lang="en-US"/>
          </a:p>
        </p:txBody>
      </p:sp>
      <p:sp>
        <p:nvSpPr>
          <p:cNvPr id="3" name="Vertical Text Placeholder 2"/>
          <p:cNvSpPr>
            <a:spLocks noGrp="1"/>
          </p:cNvSpPr>
          <p:nvPr>
            <p:ph type="body" orient="vert" idx="1"/>
          </p:nvPr>
        </p:nvSpPr>
        <p:spPr/>
        <p:txBody>
          <a:bodyPr vert="eaVert"/>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en-US" dirty="0"/>
          </a:p>
        </p:txBody>
      </p:sp>
      <p:sp>
        <p:nvSpPr>
          <p:cNvPr id="4" name="Date Placeholder 3"/>
          <p:cNvSpPr>
            <a:spLocks noGrp="1"/>
          </p:cNvSpPr>
          <p:nvPr>
            <p:ph type="dt" sz="half" idx="10"/>
          </p:nvPr>
        </p:nvSpPr>
        <p:spPr/>
        <p:txBody>
          <a:bodyPr/>
          <a:lstStyle/>
          <a:p>
            <a:r>
              <a:rPr lang="fr-FR" smtClean="0"/>
              <a:t>12/09/2014</a:t>
            </a:r>
            <a:endParaRPr lang="en-US"/>
          </a:p>
        </p:txBody>
      </p:sp>
      <p:sp>
        <p:nvSpPr>
          <p:cNvPr id="6" name="Slide Number Placeholder 5"/>
          <p:cNvSpPr>
            <a:spLocks noGrp="1"/>
          </p:cNvSpPr>
          <p:nvPr>
            <p:ph type="sldNum" sz="quarter" idx="12"/>
          </p:nvPr>
        </p:nvSpPr>
        <p:spPr/>
        <p:txBody>
          <a:bodyPr/>
          <a:lstStyle/>
          <a:p>
            <a:fld id="{5E3DCFCC-8C7B-4574-91B2-C3342261C6C2}" type="slidenum">
              <a:rPr lang="en-US" smtClean="0"/>
              <a:t>‹N°›</a:t>
            </a:fld>
            <a:endParaRPr lang="en-US"/>
          </a:p>
        </p:txBody>
      </p:sp>
    </p:spTree>
    <p:extLst>
      <p:ext uri="{BB962C8B-B14F-4D97-AF65-F5344CB8AC3E}">
        <p14:creationId xmlns:p14="http://schemas.microsoft.com/office/powerpoint/2010/main" val="2448079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6400" y="846666"/>
            <a:ext cx="1828800" cy="5554133"/>
          </a:xfrm>
        </p:spPr>
        <p:txBody>
          <a:bodyPr vert="eaVert"/>
          <a:lstStyle/>
          <a:p>
            <a:r>
              <a:rPr lang="fr-FR" dirty="0" smtClean="0"/>
              <a:t>Modifiez le style du titre</a:t>
            </a:r>
            <a:endParaRPr lang="en-US" dirty="0"/>
          </a:p>
        </p:txBody>
      </p:sp>
      <p:sp>
        <p:nvSpPr>
          <p:cNvPr id="3" name="Vertical Text Placeholder 2"/>
          <p:cNvSpPr>
            <a:spLocks noGrp="1"/>
          </p:cNvSpPr>
          <p:nvPr>
            <p:ph type="body" orient="vert" idx="1"/>
          </p:nvPr>
        </p:nvSpPr>
        <p:spPr>
          <a:xfrm>
            <a:off x="1066798" y="846666"/>
            <a:ext cx="7863840" cy="5554133"/>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p>
            <a:r>
              <a:rPr lang="fr-FR" smtClean="0"/>
              <a:t>12/09/2014</a:t>
            </a:r>
            <a:endParaRPr lang="en-US"/>
          </a:p>
        </p:txBody>
      </p:sp>
      <p:sp>
        <p:nvSpPr>
          <p:cNvPr id="6" name="Slide Number Placeholder 5"/>
          <p:cNvSpPr>
            <a:spLocks noGrp="1"/>
          </p:cNvSpPr>
          <p:nvPr>
            <p:ph type="sldNum" sz="quarter" idx="12"/>
          </p:nvPr>
        </p:nvSpPr>
        <p:spPr/>
        <p:txBody>
          <a:bodyPr/>
          <a:lstStyle/>
          <a:p>
            <a:fld id="{5E3DCFCC-8C7B-4574-91B2-C3342261C6C2}" type="slidenum">
              <a:rPr lang="en-US" smtClean="0"/>
              <a:t>‹N°›</a:t>
            </a:fld>
            <a:endParaRPr lang="en-US"/>
          </a:p>
        </p:txBody>
      </p:sp>
    </p:spTree>
    <p:extLst>
      <p:ext uri="{BB962C8B-B14F-4D97-AF65-F5344CB8AC3E}">
        <p14:creationId xmlns:p14="http://schemas.microsoft.com/office/powerpoint/2010/main" val="1533007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849525" y="1392385"/>
            <a:ext cx="6583680" cy="1097278"/>
          </a:xfrm>
        </p:spPr>
        <p:txBody>
          <a:bodyPr>
            <a:normAutofit/>
          </a:bodyPr>
          <a:lstStyle>
            <a:lvl1pPr marL="0" indent="0" algn="ctr">
              <a:spcBef>
                <a:spcPts val="1200"/>
              </a:spcBef>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smtClean="0"/>
              <a:t>Modifiez le style des sous-titres du masque</a:t>
            </a:r>
            <a:endParaRPr lang="en-US" dirty="0"/>
          </a:p>
        </p:txBody>
      </p:sp>
      <p:sp>
        <p:nvSpPr>
          <p:cNvPr id="4" name="Rectangle 3"/>
          <p:cNvSpPr/>
          <p:nvPr userDrawn="1"/>
        </p:nvSpPr>
        <p:spPr>
          <a:xfrm>
            <a:off x="0" y="0"/>
            <a:ext cx="6123963" cy="3409733"/>
          </a:xfrm>
          <a:prstGeom prst="rect">
            <a:avLst/>
          </a:prstGeom>
          <a:blipFill dpi="0" rotWithShape="1">
            <a:blip r:embed="rId2">
              <a:extLst>
                <a:ext uri="{28A0092B-C50C-407E-A947-70E740481C1C}">
                  <a14:useLocalDpi xmlns:a14="http://schemas.microsoft.com/office/drawing/2010/main" val="0"/>
                </a:ext>
              </a:extLst>
            </a:blip>
            <a:srcRect/>
            <a:stretch>
              <a:fillRect/>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6" name="Rectangle 5"/>
          <p:cNvSpPr/>
          <p:nvPr userDrawn="1"/>
        </p:nvSpPr>
        <p:spPr>
          <a:xfrm>
            <a:off x="6123963" y="-1"/>
            <a:ext cx="6123963" cy="3405931"/>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8" name="Rectangle 7"/>
          <p:cNvSpPr/>
          <p:nvPr userDrawn="1"/>
        </p:nvSpPr>
        <p:spPr>
          <a:xfrm>
            <a:off x="-1" y="3405930"/>
            <a:ext cx="6123963" cy="3452070"/>
          </a:xfrm>
          <a:prstGeom prst="rect">
            <a:avLst/>
          </a:prstGeom>
          <a:blipFill dpi="0" rotWithShape="1">
            <a:blip r:embed="rId4" cstate="print">
              <a:extLst>
                <a:ext uri="{28A0092B-C50C-407E-A947-70E740481C1C}">
                  <a14:useLocalDpi xmlns:a14="http://schemas.microsoft.com/office/drawing/2010/main" val="0"/>
                </a:ext>
              </a:extLst>
            </a:blip>
            <a:srcRect/>
            <a:stretch>
              <a:fillRect/>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9" name="Rectangle 8"/>
          <p:cNvSpPr/>
          <p:nvPr userDrawn="1"/>
        </p:nvSpPr>
        <p:spPr>
          <a:xfrm>
            <a:off x="6123963" y="3409734"/>
            <a:ext cx="6123963" cy="3448266"/>
          </a:xfrm>
          <a:prstGeom prst="rect">
            <a:avLst/>
          </a:prstGeom>
          <a:blipFill dpi="0" rotWithShape="1">
            <a:blip r:embed="rId5">
              <a:extLst>
                <a:ext uri="{28A0092B-C50C-407E-A947-70E740481C1C}">
                  <a14:useLocalDpi xmlns:a14="http://schemas.microsoft.com/office/drawing/2010/main" val="0"/>
                </a:ext>
              </a:extLst>
            </a:blip>
            <a:srcRect/>
            <a:stretch>
              <a:fillRect/>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blipFill dpi="0" rotWithShape="1">
                <a:blip r:embed="rId6">
                  <a:extLst>
                    <a:ext uri="{28A0092B-C50C-407E-A947-70E740481C1C}">
                      <a14:useLocalDpi xmlns:a14="http://schemas.microsoft.com/office/drawing/2010/main" val="0"/>
                    </a:ext>
                  </a:extLst>
                </a:blip>
                <a:srcRect/>
                <a:stretch>
                  <a:fillRect/>
                </a:stretch>
              </a:blipFill>
            </a:endParaRPr>
          </a:p>
        </p:txBody>
      </p:sp>
      <p:sp>
        <p:nvSpPr>
          <p:cNvPr id="7" name="Rectangle 6"/>
          <p:cNvSpPr/>
          <p:nvPr/>
        </p:nvSpPr>
        <p:spPr bwMode="ltGray">
          <a:xfrm>
            <a:off x="2542562" y="1461781"/>
            <a:ext cx="7162800" cy="4114800"/>
          </a:xfrm>
          <a:prstGeom prst="rect">
            <a:avLst/>
          </a:prstGeom>
          <a:gradFill>
            <a:gsLst>
              <a:gs pos="417">
                <a:schemeClr val="bg2">
                  <a:lumMod val="35000"/>
                  <a:lumOff val="65000"/>
                </a:schemeClr>
              </a:gs>
              <a:gs pos="100000">
                <a:schemeClr val="bg2"/>
              </a:gs>
            </a:gsLst>
            <a:lin ang="5400000" scaled="0"/>
          </a:gradFill>
          <a:ln w="152400">
            <a:solidFill>
              <a:srgbClr val="FFFFFF"/>
            </a:solidFill>
            <a:miter lim="800000"/>
          </a:ln>
          <a:scene3d>
            <a:camera prst="orthographicFront"/>
            <a:lightRig rig="threePt" dir="t"/>
          </a:scene3d>
          <a:sp3d contourW="12700">
            <a:contourClr>
              <a:schemeClr val="bg2">
                <a:lumMod val="60000"/>
                <a:lumOff val="4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2832123" y="2325847"/>
            <a:ext cx="6583680" cy="2560320"/>
          </a:xfrm>
        </p:spPr>
        <p:txBody>
          <a:bodyPr anchor="b">
            <a:normAutofit/>
          </a:bodyPr>
          <a:lstStyle>
            <a:lvl1pPr algn="ctr">
              <a:lnSpc>
                <a:spcPct val="80000"/>
              </a:lnSpc>
              <a:defRPr sz="6600"/>
            </a:lvl1pPr>
          </a:lstStyle>
          <a:p>
            <a:r>
              <a:rPr lang="fr-FR" dirty="0" err="1" smtClean="0"/>
              <a:t>ErasmusPlus</a:t>
            </a:r>
            <a:endParaRPr lang="en-US" dirty="0"/>
          </a:p>
        </p:txBody>
      </p:sp>
      <p:pic>
        <p:nvPicPr>
          <p:cNvPr id="10" name="Image 9"/>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1083941" y="6337698"/>
            <a:ext cx="370774" cy="393559"/>
          </a:xfrm>
          <a:prstGeom prst="rect">
            <a:avLst/>
          </a:prstGeom>
        </p:spPr>
      </p:pic>
      <p:pic>
        <p:nvPicPr>
          <p:cNvPr id="13" name="Image 12"/>
          <p:cNvPicPr>
            <a:picLocks noChangeAspect="1"/>
          </p:cNvPicPr>
          <p:nvPr userDrawn="1"/>
        </p:nvPicPr>
        <p:blipFill>
          <a:blip r:embed="rId8">
            <a:extLst>
              <a:ext uri="{BEBA8EAE-BF5A-486C-A8C5-ECC9F3942E4B}">
                <a14:imgProps xmlns:a14="http://schemas.microsoft.com/office/drawing/2010/main">
                  <a14:imgLayer r:embed="rId9">
                    <a14:imgEffect>
                      <a14:colorTemperature colorTemp="112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52777" y="116645"/>
            <a:ext cx="12083270" cy="39541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4" name="ZoneTexte 13"/>
          <p:cNvSpPr txBox="1"/>
          <p:nvPr userDrawn="1"/>
        </p:nvSpPr>
        <p:spPr>
          <a:xfrm>
            <a:off x="383059" y="116645"/>
            <a:ext cx="1878227" cy="369332"/>
          </a:xfrm>
          <a:prstGeom prst="rect">
            <a:avLst/>
          </a:prstGeom>
          <a:noFill/>
        </p:spPr>
        <p:txBody>
          <a:bodyPr wrap="square" rtlCol="0">
            <a:spAutoFit/>
          </a:bodyPr>
          <a:lstStyle/>
          <a:p>
            <a:r>
              <a:rPr lang="fr-BE" dirty="0" smtClean="0">
                <a:solidFill>
                  <a:schemeClr val="bg1"/>
                </a:solidFill>
              </a:rPr>
              <a:t>Erasmus+</a:t>
            </a:r>
            <a:endParaRPr lang="fr-BE" dirty="0">
              <a:solidFill>
                <a:schemeClr val="bg1"/>
              </a:solidFill>
            </a:endParaRPr>
          </a:p>
        </p:txBody>
      </p:sp>
      <p:pic>
        <p:nvPicPr>
          <p:cNvPr id="15" name="Picture 2" descr="D:\Mes documents\LOGOS\Erasmusplus\EU flag-Erasmus+_vect_POS.jpg"/>
          <p:cNvPicPr>
            <a:picLocks noChangeAspect="1" noChangeArrowheads="1"/>
          </p:cNvPicPr>
          <p:nvPr userDrawn="1"/>
        </p:nvPicPr>
        <p:blipFill>
          <a:blip r:embed="rId10" cstate="print">
            <a:extLst>
              <a:ext uri="{28A0092B-C50C-407E-A947-70E740481C1C}">
                <a14:useLocalDpi xmlns:a14="http://schemas.microsoft.com/office/drawing/2010/main" val="0"/>
              </a:ext>
            </a:extLst>
          </a:blip>
          <a:srcRect/>
          <a:stretch>
            <a:fillRect/>
          </a:stretch>
        </p:blipFill>
        <p:spPr bwMode="auto">
          <a:xfrm>
            <a:off x="9455623" y="6294419"/>
            <a:ext cx="1529541" cy="436838"/>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D:\Mes documents\LOGOS\Erasmusplus\E+_trame_opac100.png"/>
          <p:cNvPicPr>
            <a:picLocks noChangeAspect="1" noChangeArrowheads="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112897" y="0"/>
            <a:ext cx="3779474" cy="14617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84903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pic>
        <p:nvPicPr>
          <p:cNvPr id="4" name="Imag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97709"/>
            <a:ext cx="12542107" cy="6955709"/>
          </a:xfrm>
          <a:prstGeom prst="rect">
            <a:avLst/>
          </a:prstGeom>
          <a:blipFill dpi="0" rotWithShape="1">
            <a:blip r:embed="rId3">
              <a:extLst>
                <a:ext uri="{28A0092B-C50C-407E-A947-70E740481C1C}">
                  <a14:useLocalDpi xmlns:a14="http://schemas.microsoft.com/office/drawing/2010/main" val="0"/>
                </a:ext>
              </a:extLst>
            </a:blip>
            <a:srcRect/>
            <a:stretch>
              <a:fillRect/>
            </a:stretch>
          </a:blipFill>
        </p:spPr>
      </p:pic>
      <p:sp>
        <p:nvSpPr>
          <p:cNvPr id="7" name="Rectangle 6"/>
          <p:cNvSpPr/>
          <p:nvPr/>
        </p:nvSpPr>
        <p:spPr bwMode="ltGray">
          <a:xfrm>
            <a:off x="5521877" y="752373"/>
            <a:ext cx="6400800" cy="3340100"/>
          </a:xfrm>
          <a:prstGeom prst="rect">
            <a:avLst/>
          </a:prstGeom>
          <a:gradFill>
            <a:gsLst>
              <a:gs pos="417">
                <a:schemeClr val="bg2">
                  <a:lumMod val="35000"/>
                  <a:lumOff val="65000"/>
                </a:schemeClr>
              </a:gs>
              <a:gs pos="100000">
                <a:schemeClr val="bg2"/>
              </a:gs>
            </a:gsLst>
            <a:lin ang="5400000" scaled="0"/>
          </a:gradFill>
          <a:ln w="152400">
            <a:solidFill>
              <a:srgbClr val="FFFFFF"/>
            </a:solidFill>
            <a:miter lim="800000"/>
          </a:ln>
          <a:scene3d>
            <a:camera prst="orthographicFront"/>
            <a:lightRig rig="threePt" dir="t"/>
          </a:scene3d>
          <a:sp3d contourW="12700">
            <a:contourClr>
              <a:schemeClr val="bg2">
                <a:lumMod val="60000"/>
                <a:lumOff val="4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175556" y="676707"/>
            <a:ext cx="5760720" cy="1828800"/>
          </a:xfrm>
        </p:spPr>
        <p:txBody>
          <a:bodyPr anchor="b">
            <a:normAutofit/>
          </a:bodyPr>
          <a:lstStyle>
            <a:lvl1pPr algn="ctr">
              <a:lnSpc>
                <a:spcPct val="80000"/>
              </a:lnSpc>
              <a:defRPr sz="5400"/>
            </a:lvl1pPr>
          </a:lstStyle>
          <a:p>
            <a:r>
              <a:rPr lang="fr-FR" dirty="0" smtClean="0"/>
              <a:t>Modifiez le style du titre</a:t>
            </a:r>
            <a:endParaRPr lang="en-US" dirty="0"/>
          </a:p>
        </p:txBody>
      </p:sp>
      <p:sp>
        <p:nvSpPr>
          <p:cNvPr id="3" name="Text Placeholder 2"/>
          <p:cNvSpPr>
            <a:spLocks noGrp="1"/>
          </p:cNvSpPr>
          <p:nvPr>
            <p:ph type="body" idx="1"/>
          </p:nvPr>
        </p:nvSpPr>
        <p:spPr>
          <a:xfrm>
            <a:off x="6175556" y="2699696"/>
            <a:ext cx="5760720" cy="914400"/>
          </a:xfrm>
        </p:spPr>
        <p:txBody>
          <a:bodyPr>
            <a:normAutofit/>
          </a:bodyPr>
          <a:lstStyle>
            <a:lvl1pPr marL="0" indent="0" algn="ctr">
              <a:spcBef>
                <a:spcPts val="1200"/>
              </a:spcBef>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Modifiez les styles du texte du masque</a:t>
            </a:r>
          </a:p>
        </p:txBody>
      </p:sp>
      <p:pic>
        <p:nvPicPr>
          <p:cNvPr id="6" name="Image 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083941" y="6337698"/>
            <a:ext cx="370774" cy="393559"/>
          </a:xfrm>
          <a:prstGeom prst="rect">
            <a:avLst/>
          </a:prstGeom>
        </p:spPr>
      </p:pic>
      <p:pic>
        <p:nvPicPr>
          <p:cNvPr id="9" name="Image 8"/>
          <p:cNvPicPr>
            <a:picLocks noChangeAspect="1"/>
          </p:cNvPicPr>
          <p:nvPr userDrawn="1"/>
        </p:nvPicPr>
        <p:blipFill>
          <a:blip r:embed="rId5">
            <a:extLst>
              <a:ext uri="{BEBA8EAE-BF5A-486C-A8C5-ECC9F3942E4B}">
                <a14:imgProps xmlns:a14="http://schemas.microsoft.com/office/drawing/2010/main">
                  <a14:imgLayer r:embed="rId6">
                    <a14:imgEffect>
                      <a14:colorTemperature colorTemp="112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52777" y="116645"/>
            <a:ext cx="12083270" cy="39541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0" name="ZoneTexte 9"/>
          <p:cNvSpPr txBox="1"/>
          <p:nvPr userDrawn="1"/>
        </p:nvSpPr>
        <p:spPr>
          <a:xfrm>
            <a:off x="383059" y="116645"/>
            <a:ext cx="1878227" cy="369332"/>
          </a:xfrm>
          <a:prstGeom prst="rect">
            <a:avLst/>
          </a:prstGeom>
          <a:noFill/>
        </p:spPr>
        <p:txBody>
          <a:bodyPr wrap="square" rtlCol="0">
            <a:spAutoFit/>
          </a:bodyPr>
          <a:lstStyle/>
          <a:p>
            <a:r>
              <a:rPr lang="fr-BE" dirty="0" smtClean="0">
                <a:solidFill>
                  <a:schemeClr val="bg1"/>
                </a:solidFill>
              </a:rPr>
              <a:t>Erasmus+</a:t>
            </a:r>
            <a:endParaRPr lang="fr-BE" dirty="0">
              <a:solidFill>
                <a:schemeClr val="bg1"/>
              </a:solidFill>
            </a:endParaRPr>
          </a:p>
        </p:txBody>
      </p:sp>
      <p:pic>
        <p:nvPicPr>
          <p:cNvPr id="11" name="Picture 2" descr="D:\Mes documents\LOGOS\Erasmusplus\EU flag-Erasmus+_vect_POS.jpg"/>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9455623" y="6294419"/>
            <a:ext cx="1529541" cy="43683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5" descr="D:\Mes documents\LOGOS\Erasmusplus\E+_trame_opac100.png"/>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52777" y="542304"/>
            <a:ext cx="5623241" cy="21748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1674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Titre de section Été">
    <p:spTree>
      <p:nvGrpSpPr>
        <p:cNvPr id="1" name=""/>
        <p:cNvGrpSpPr/>
        <p:nvPr/>
      </p:nvGrpSpPr>
      <p:grpSpPr>
        <a:xfrm>
          <a:off x="0" y="0"/>
          <a:ext cx="0" cy="0"/>
          <a:chOff x="0" y="0"/>
          <a:chExt cx="0" cy="0"/>
        </a:xfrm>
      </p:grpSpPr>
      <p:pic>
        <p:nvPicPr>
          <p:cNvPr id="4" name="Imag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0321" y="-89103"/>
            <a:ext cx="12572959" cy="7058314"/>
          </a:xfrm>
          <a:prstGeom prst="rect">
            <a:avLst/>
          </a:prstGeom>
        </p:spPr>
      </p:pic>
      <p:sp>
        <p:nvSpPr>
          <p:cNvPr id="7" name="Rectangle 6"/>
          <p:cNvSpPr/>
          <p:nvPr/>
        </p:nvSpPr>
        <p:spPr bwMode="ltGray">
          <a:xfrm>
            <a:off x="5334000" y="762000"/>
            <a:ext cx="6400800" cy="3340100"/>
          </a:xfrm>
          <a:prstGeom prst="rect">
            <a:avLst/>
          </a:prstGeom>
          <a:gradFill>
            <a:gsLst>
              <a:gs pos="417">
                <a:schemeClr val="bg2">
                  <a:lumMod val="35000"/>
                  <a:lumOff val="65000"/>
                </a:schemeClr>
              </a:gs>
              <a:gs pos="100000">
                <a:schemeClr val="bg2"/>
              </a:gs>
            </a:gsLst>
            <a:lin ang="5400000" scaled="0"/>
          </a:gradFill>
          <a:ln w="152400">
            <a:solidFill>
              <a:srgbClr val="FFFFFF"/>
            </a:solidFill>
            <a:miter lim="800000"/>
          </a:ln>
          <a:scene3d>
            <a:camera prst="orthographicFront"/>
            <a:lightRig rig="threePt" dir="t"/>
          </a:scene3d>
          <a:sp3d contourW="12700">
            <a:contourClr>
              <a:schemeClr val="bg2">
                <a:lumMod val="60000"/>
                <a:lumOff val="4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654040" y="1016001"/>
            <a:ext cx="5760720" cy="1828800"/>
          </a:xfrm>
        </p:spPr>
        <p:txBody>
          <a:bodyPr anchor="b">
            <a:normAutofit/>
          </a:bodyPr>
          <a:lstStyle>
            <a:lvl1pPr algn="ctr">
              <a:lnSpc>
                <a:spcPct val="80000"/>
              </a:lnSpc>
              <a:defRPr sz="5400"/>
            </a:lvl1pPr>
          </a:lstStyle>
          <a:p>
            <a:r>
              <a:rPr lang="fr-FR" smtClean="0"/>
              <a:t>Modifiez le style du titre</a:t>
            </a:r>
            <a:endParaRPr lang="en-US" dirty="0"/>
          </a:p>
        </p:txBody>
      </p:sp>
      <p:sp>
        <p:nvSpPr>
          <p:cNvPr id="3" name="Text Placeholder 2"/>
          <p:cNvSpPr>
            <a:spLocks noGrp="1"/>
          </p:cNvSpPr>
          <p:nvPr>
            <p:ph type="body" idx="1"/>
          </p:nvPr>
        </p:nvSpPr>
        <p:spPr>
          <a:xfrm>
            <a:off x="5654040" y="2980267"/>
            <a:ext cx="5760720" cy="914400"/>
          </a:xfrm>
        </p:spPr>
        <p:txBody>
          <a:bodyPr>
            <a:normAutofit/>
          </a:bodyPr>
          <a:lstStyle>
            <a:lvl1pPr marL="0" indent="0" algn="ctr">
              <a:spcBef>
                <a:spcPts val="1200"/>
              </a:spcBef>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dirty="0" smtClean="0"/>
              <a:t>Modifiez les styles du texte du masque</a:t>
            </a:r>
          </a:p>
        </p:txBody>
      </p:sp>
      <p:pic>
        <p:nvPicPr>
          <p:cNvPr id="6" name="Imag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083941" y="6337698"/>
            <a:ext cx="370774" cy="393559"/>
          </a:xfrm>
          <a:prstGeom prst="rect">
            <a:avLst/>
          </a:prstGeom>
        </p:spPr>
      </p:pic>
      <p:pic>
        <p:nvPicPr>
          <p:cNvPr id="9" name="Image 8"/>
          <p:cNvPicPr>
            <a:picLocks noChangeAspect="1"/>
          </p:cNvPicPr>
          <p:nvPr userDrawn="1"/>
        </p:nvPicPr>
        <p:blipFill>
          <a:blip r:embed="rId4">
            <a:extLst>
              <a:ext uri="{BEBA8EAE-BF5A-486C-A8C5-ECC9F3942E4B}">
                <a14:imgProps xmlns:a14="http://schemas.microsoft.com/office/drawing/2010/main">
                  <a14:imgLayer r:embed="rId5">
                    <a14:imgEffect>
                      <a14:colorTemperature colorTemp="112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52777" y="116645"/>
            <a:ext cx="12083270" cy="39541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0" name="ZoneTexte 9"/>
          <p:cNvSpPr txBox="1"/>
          <p:nvPr userDrawn="1"/>
        </p:nvSpPr>
        <p:spPr>
          <a:xfrm>
            <a:off x="383059" y="116645"/>
            <a:ext cx="1878227" cy="369332"/>
          </a:xfrm>
          <a:prstGeom prst="rect">
            <a:avLst/>
          </a:prstGeom>
          <a:noFill/>
        </p:spPr>
        <p:txBody>
          <a:bodyPr wrap="square" rtlCol="0">
            <a:spAutoFit/>
          </a:bodyPr>
          <a:lstStyle/>
          <a:p>
            <a:r>
              <a:rPr lang="fr-BE" dirty="0" smtClean="0">
                <a:solidFill>
                  <a:schemeClr val="bg1"/>
                </a:solidFill>
              </a:rPr>
              <a:t>Erasmus+</a:t>
            </a:r>
            <a:endParaRPr lang="fr-BE" dirty="0">
              <a:solidFill>
                <a:schemeClr val="bg1"/>
              </a:solidFill>
            </a:endParaRPr>
          </a:p>
        </p:txBody>
      </p:sp>
      <p:pic>
        <p:nvPicPr>
          <p:cNvPr id="11" name="Picture 2" descr="D:\Mes documents\LOGOS\Erasmusplus\EU flag-Erasmus+_vect_POS.jpg"/>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9455623" y="6294419"/>
            <a:ext cx="1529541" cy="436838"/>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5" descr="D:\Mes documents\LOGOS\Erasmusplus\E+_trame_opac100.png"/>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146181" y="4683108"/>
            <a:ext cx="5623241" cy="21748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21294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Titre de section Automne">
    <p:spTree>
      <p:nvGrpSpPr>
        <p:cNvPr id="1" name=""/>
        <p:cNvGrpSpPr/>
        <p:nvPr/>
      </p:nvGrpSpPr>
      <p:grpSpPr>
        <a:xfrm>
          <a:off x="0" y="0"/>
          <a:ext cx="0" cy="0"/>
          <a:chOff x="0" y="0"/>
          <a:chExt cx="0" cy="0"/>
        </a:xfrm>
      </p:grpSpPr>
      <p:pic>
        <p:nvPicPr>
          <p:cNvPr id="4" name="Imag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38050" y="-111556"/>
            <a:ext cx="16012645" cy="8627357"/>
          </a:xfrm>
          <a:prstGeom prst="rect">
            <a:avLst/>
          </a:prstGeom>
        </p:spPr>
      </p:pic>
      <p:sp>
        <p:nvSpPr>
          <p:cNvPr id="7" name="Rectangle 6"/>
          <p:cNvSpPr/>
          <p:nvPr/>
        </p:nvSpPr>
        <p:spPr bwMode="ltGray">
          <a:xfrm>
            <a:off x="5334000" y="762000"/>
            <a:ext cx="6400800" cy="3340100"/>
          </a:xfrm>
          <a:prstGeom prst="rect">
            <a:avLst/>
          </a:prstGeom>
          <a:gradFill>
            <a:gsLst>
              <a:gs pos="417">
                <a:schemeClr val="bg2">
                  <a:lumMod val="35000"/>
                  <a:lumOff val="65000"/>
                </a:schemeClr>
              </a:gs>
              <a:gs pos="100000">
                <a:schemeClr val="bg2"/>
              </a:gs>
            </a:gsLst>
            <a:lin ang="5400000" scaled="0"/>
          </a:gradFill>
          <a:ln w="152400">
            <a:solidFill>
              <a:srgbClr val="FFFFFF"/>
            </a:solidFill>
            <a:miter lim="800000"/>
          </a:ln>
          <a:scene3d>
            <a:camera prst="orthographicFront"/>
            <a:lightRig rig="threePt" dir="t"/>
          </a:scene3d>
          <a:sp3d contourW="12700">
            <a:contourClr>
              <a:schemeClr val="bg2">
                <a:lumMod val="60000"/>
                <a:lumOff val="4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654040" y="1016001"/>
            <a:ext cx="5760720" cy="1828800"/>
          </a:xfrm>
        </p:spPr>
        <p:txBody>
          <a:bodyPr anchor="b">
            <a:normAutofit/>
          </a:bodyPr>
          <a:lstStyle>
            <a:lvl1pPr algn="ctr">
              <a:lnSpc>
                <a:spcPct val="80000"/>
              </a:lnSpc>
              <a:defRPr sz="5400"/>
            </a:lvl1pPr>
          </a:lstStyle>
          <a:p>
            <a:r>
              <a:rPr lang="fr-FR" smtClean="0"/>
              <a:t>Modifiez le style du titre</a:t>
            </a:r>
            <a:endParaRPr lang="en-US" dirty="0"/>
          </a:p>
        </p:txBody>
      </p:sp>
      <p:sp>
        <p:nvSpPr>
          <p:cNvPr id="3" name="Text Placeholder 2"/>
          <p:cNvSpPr>
            <a:spLocks noGrp="1"/>
          </p:cNvSpPr>
          <p:nvPr>
            <p:ph type="body" idx="1"/>
          </p:nvPr>
        </p:nvSpPr>
        <p:spPr>
          <a:xfrm>
            <a:off x="5654040" y="2980267"/>
            <a:ext cx="5760720" cy="914400"/>
          </a:xfrm>
        </p:spPr>
        <p:txBody>
          <a:bodyPr>
            <a:normAutofit/>
          </a:bodyPr>
          <a:lstStyle>
            <a:lvl1pPr marL="0" indent="0" algn="ctr">
              <a:spcBef>
                <a:spcPts val="1200"/>
              </a:spcBef>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Modifiez les styles du texte du masque</a:t>
            </a:r>
          </a:p>
        </p:txBody>
      </p:sp>
      <p:pic>
        <p:nvPicPr>
          <p:cNvPr id="6" name="Imag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083941" y="6337698"/>
            <a:ext cx="370774" cy="393559"/>
          </a:xfrm>
          <a:prstGeom prst="rect">
            <a:avLst/>
          </a:prstGeom>
        </p:spPr>
      </p:pic>
      <p:pic>
        <p:nvPicPr>
          <p:cNvPr id="9" name="Image 8"/>
          <p:cNvPicPr>
            <a:picLocks noChangeAspect="1"/>
          </p:cNvPicPr>
          <p:nvPr userDrawn="1"/>
        </p:nvPicPr>
        <p:blipFill>
          <a:blip r:embed="rId4">
            <a:extLst>
              <a:ext uri="{BEBA8EAE-BF5A-486C-A8C5-ECC9F3942E4B}">
                <a14:imgProps xmlns:a14="http://schemas.microsoft.com/office/drawing/2010/main">
                  <a14:imgLayer r:embed="rId5">
                    <a14:imgEffect>
                      <a14:colorTemperature colorTemp="112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52777" y="116645"/>
            <a:ext cx="12083270" cy="39541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0" name="ZoneTexte 9"/>
          <p:cNvSpPr txBox="1"/>
          <p:nvPr userDrawn="1"/>
        </p:nvSpPr>
        <p:spPr>
          <a:xfrm>
            <a:off x="383059" y="116645"/>
            <a:ext cx="1878227" cy="369332"/>
          </a:xfrm>
          <a:prstGeom prst="rect">
            <a:avLst/>
          </a:prstGeom>
          <a:noFill/>
        </p:spPr>
        <p:txBody>
          <a:bodyPr wrap="square" rtlCol="0">
            <a:spAutoFit/>
          </a:bodyPr>
          <a:lstStyle/>
          <a:p>
            <a:r>
              <a:rPr lang="fr-BE" dirty="0" smtClean="0">
                <a:solidFill>
                  <a:schemeClr val="bg1"/>
                </a:solidFill>
              </a:rPr>
              <a:t>Erasmus+</a:t>
            </a:r>
            <a:endParaRPr lang="fr-BE" dirty="0">
              <a:solidFill>
                <a:schemeClr val="bg1"/>
              </a:solidFill>
            </a:endParaRPr>
          </a:p>
        </p:txBody>
      </p:sp>
      <p:pic>
        <p:nvPicPr>
          <p:cNvPr id="11" name="Picture 2" descr="D:\Mes documents\LOGOS\Erasmusplus\EU flag-Erasmus+_vect_POS.jpg"/>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9455623" y="6294419"/>
            <a:ext cx="1529541" cy="436838"/>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5" descr="D:\Mes documents\LOGOS\Erasmusplus\E+_trame_opac100.png"/>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383059" y="4683108"/>
            <a:ext cx="5623241" cy="21748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541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Titre de section Hiver">
    <p:spTree>
      <p:nvGrpSpPr>
        <p:cNvPr id="1" name=""/>
        <p:cNvGrpSpPr/>
        <p:nvPr/>
      </p:nvGrpSpPr>
      <p:grpSpPr>
        <a:xfrm>
          <a:off x="0" y="0"/>
          <a:ext cx="0" cy="0"/>
          <a:chOff x="0" y="0"/>
          <a:chExt cx="0" cy="0"/>
        </a:xfrm>
      </p:grpSpPr>
      <p:pic>
        <p:nvPicPr>
          <p:cNvPr id="4" name="Imag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08671" y="-1706435"/>
            <a:ext cx="13975492" cy="11187470"/>
          </a:xfrm>
          <a:prstGeom prst="rect">
            <a:avLst/>
          </a:prstGeom>
        </p:spPr>
      </p:pic>
      <p:sp>
        <p:nvSpPr>
          <p:cNvPr id="7" name="Rectangle 6"/>
          <p:cNvSpPr/>
          <p:nvPr/>
        </p:nvSpPr>
        <p:spPr bwMode="ltGray">
          <a:xfrm>
            <a:off x="5334000" y="762000"/>
            <a:ext cx="6400800" cy="3340100"/>
          </a:xfrm>
          <a:prstGeom prst="rect">
            <a:avLst/>
          </a:prstGeom>
          <a:gradFill>
            <a:gsLst>
              <a:gs pos="417">
                <a:schemeClr val="bg2">
                  <a:lumMod val="35000"/>
                  <a:lumOff val="65000"/>
                </a:schemeClr>
              </a:gs>
              <a:gs pos="100000">
                <a:schemeClr val="bg2"/>
              </a:gs>
            </a:gsLst>
            <a:lin ang="5400000" scaled="0"/>
          </a:gradFill>
          <a:ln w="152400">
            <a:solidFill>
              <a:srgbClr val="FFFFFF"/>
            </a:solidFill>
            <a:miter lim="800000"/>
          </a:ln>
          <a:scene3d>
            <a:camera prst="orthographicFront"/>
            <a:lightRig rig="threePt" dir="t"/>
          </a:scene3d>
          <a:sp3d contourW="12700">
            <a:contourClr>
              <a:schemeClr val="bg2">
                <a:lumMod val="60000"/>
                <a:lumOff val="4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654040" y="1016001"/>
            <a:ext cx="5760720" cy="1828800"/>
          </a:xfrm>
        </p:spPr>
        <p:txBody>
          <a:bodyPr anchor="b">
            <a:normAutofit/>
          </a:bodyPr>
          <a:lstStyle>
            <a:lvl1pPr algn="ctr">
              <a:lnSpc>
                <a:spcPct val="80000"/>
              </a:lnSpc>
              <a:defRPr sz="5400"/>
            </a:lvl1pPr>
          </a:lstStyle>
          <a:p>
            <a:r>
              <a:rPr lang="fr-FR" smtClean="0"/>
              <a:t>Modifiez le style du titre</a:t>
            </a:r>
            <a:endParaRPr lang="en-US" dirty="0"/>
          </a:p>
        </p:txBody>
      </p:sp>
      <p:sp>
        <p:nvSpPr>
          <p:cNvPr id="3" name="Text Placeholder 2"/>
          <p:cNvSpPr>
            <a:spLocks noGrp="1"/>
          </p:cNvSpPr>
          <p:nvPr>
            <p:ph type="body" idx="1"/>
          </p:nvPr>
        </p:nvSpPr>
        <p:spPr>
          <a:xfrm>
            <a:off x="5654040" y="2980267"/>
            <a:ext cx="5760720" cy="914400"/>
          </a:xfrm>
        </p:spPr>
        <p:txBody>
          <a:bodyPr>
            <a:normAutofit/>
          </a:bodyPr>
          <a:lstStyle>
            <a:lvl1pPr marL="0" indent="0" algn="ctr">
              <a:spcBef>
                <a:spcPts val="1200"/>
              </a:spcBef>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Modifiez les styles du texte du masque</a:t>
            </a:r>
          </a:p>
        </p:txBody>
      </p:sp>
      <p:pic>
        <p:nvPicPr>
          <p:cNvPr id="6" name="Imag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083941" y="6337698"/>
            <a:ext cx="370774" cy="393559"/>
          </a:xfrm>
          <a:prstGeom prst="rect">
            <a:avLst/>
          </a:prstGeom>
        </p:spPr>
      </p:pic>
      <p:pic>
        <p:nvPicPr>
          <p:cNvPr id="9" name="Image 8"/>
          <p:cNvPicPr>
            <a:picLocks noChangeAspect="1"/>
          </p:cNvPicPr>
          <p:nvPr userDrawn="1"/>
        </p:nvPicPr>
        <p:blipFill>
          <a:blip r:embed="rId4">
            <a:extLst>
              <a:ext uri="{BEBA8EAE-BF5A-486C-A8C5-ECC9F3942E4B}">
                <a14:imgProps xmlns:a14="http://schemas.microsoft.com/office/drawing/2010/main">
                  <a14:imgLayer r:embed="rId5">
                    <a14:imgEffect>
                      <a14:colorTemperature colorTemp="112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52777" y="116645"/>
            <a:ext cx="12083270" cy="39541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0" name="ZoneTexte 9"/>
          <p:cNvSpPr txBox="1"/>
          <p:nvPr userDrawn="1"/>
        </p:nvSpPr>
        <p:spPr>
          <a:xfrm>
            <a:off x="383059" y="116645"/>
            <a:ext cx="1878227" cy="369332"/>
          </a:xfrm>
          <a:prstGeom prst="rect">
            <a:avLst/>
          </a:prstGeom>
          <a:noFill/>
        </p:spPr>
        <p:txBody>
          <a:bodyPr wrap="square" rtlCol="0">
            <a:spAutoFit/>
          </a:bodyPr>
          <a:lstStyle/>
          <a:p>
            <a:r>
              <a:rPr lang="fr-BE" dirty="0" smtClean="0">
                <a:solidFill>
                  <a:schemeClr val="bg1"/>
                </a:solidFill>
              </a:rPr>
              <a:t>Erasmus+</a:t>
            </a:r>
            <a:endParaRPr lang="fr-BE" dirty="0">
              <a:solidFill>
                <a:schemeClr val="bg1"/>
              </a:solidFill>
            </a:endParaRPr>
          </a:p>
        </p:txBody>
      </p:sp>
      <p:pic>
        <p:nvPicPr>
          <p:cNvPr id="11" name="Picture 2" descr="D:\Mes documents\LOGOS\Erasmusplus\EU flag-Erasmus+_vect_POS.jpg"/>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9455623" y="6294419"/>
            <a:ext cx="1529541" cy="436838"/>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5" descr="D:\Mes documents\LOGOS\Erasmusplus\E+_trame_opac100.png"/>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52777" y="542304"/>
            <a:ext cx="5623241" cy="21748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5349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8" name="Rectangle 7"/>
          <p:cNvSpPr/>
          <p:nvPr/>
        </p:nvSpPr>
        <p:spPr bwMode="ltGray">
          <a:xfrm>
            <a:off x="-1" y="457200"/>
            <a:ext cx="12188826" cy="1270000"/>
          </a:xfrm>
          <a:prstGeom prst="rect">
            <a:avLst/>
          </a:prstGeom>
          <a:gradFill>
            <a:gsLst>
              <a:gs pos="417">
                <a:schemeClr val="bg2">
                  <a:lumMod val="20000"/>
                  <a:lumOff val="80000"/>
                </a:schemeClr>
              </a:gs>
              <a:gs pos="100000">
                <a:schemeClr val="bg2"/>
              </a:gs>
            </a:gsLst>
            <a:lin ang="5400000" scaled="0"/>
          </a:gradFill>
          <a:ln w="152400">
            <a:noFill/>
            <a:miter lim="800000"/>
          </a:ln>
          <a:scene3d>
            <a:camera prst="orthographicFront"/>
            <a:lightRig rig="threePt" dir="t"/>
          </a:scene3d>
          <a:sp3d>
            <a:contourClr>
              <a:srgbClr val="B0BCBC"/>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bwMode="ltGray">
          <a:xfrm>
            <a:off x="0" y="1697736"/>
            <a:ext cx="12188825" cy="54864"/>
          </a:xfrm>
          <a:prstGeom prst="rect">
            <a:avLst/>
          </a:prstGeom>
          <a:solidFill>
            <a:schemeClr val="bg1"/>
          </a:solidFill>
          <a:ln w="152400">
            <a:noFill/>
            <a:miter lim="800000"/>
          </a:ln>
          <a:scene3d>
            <a:camera prst="orthographicFront"/>
            <a:lightRig rig="threePt" dir="t"/>
          </a:scene3d>
          <a:sp3d contourW="12700">
            <a:contourClr>
              <a:schemeClr val="bg2">
                <a:lumMod val="60000"/>
                <a:lumOff val="4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bwMode="ltGray">
          <a:xfrm>
            <a:off x="0" y="457200"/>
            <a:ext cx="12188825" cy="54864"/>
          </a:xfrm>
          <a:prstGeom prst="rect">
            <a:avLst/>
          </a:prstGeom>
          <a:solidFill>
            <a:schemeClr val="bg1"/>
          </a:solidFill>
          <a:ln w="152400">
            <a:noFill/>
            <a:miter lim="800000"/>
          </a:ln>
          <a:scene3d>
            <a:camera prst="orthographicFront"/>
            <a:lightRig rig="threePt" dir="t"/>
          </a:scene3d>
          <a:sp3d contourW="12700">
            <a:contourClr>
              <a:schemeClr val="bg2">
                <a:lumMod val="60000"/>
                <a:lumOff val="4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fr-FR" dirty="0" smtClean="0"/>
              <a:t>Modifiez le style du titre</a:t>
            </a:r>
            <a:endParaRPr lang="en-US" dirty="0"/>
          </a:p>
        </p:txBody>
      </p:sp>
      <p:sp>
        <p:nvSpPr>
          <p:cNvPr id="3" name="Content Placeholder 2"/>
          <p:cNvSpPr>
            <a:spLocks noGrp="1"/>
          </p:cNvSpPr>
          <p:nvPr>
            <p:ph sz="half" idx="1"/>
          </p:nvPr>
        </p:nvSpPr>
        <p:spPr>
          <a:xfrm>
            <a:off x="1066800" y="2057399"/>
            <a:ext cx="4846320" cy="4343401"/>
          </a:xfrm>
        </p:spPr>
        <p:txBody>
          <a:body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en-US" dirty="0"/>
          </a:p>
        </p:txBody>
      </p:sp>
      <p:sp>
        <p:nvSpPr>
          <p:cNvPr id="4" name="Content Placeholder 3"/>
          <p:cNvSpPr>
            <a:spLocks noGrp="1"/>
          </p:cNvSpPr>
          <p:nvPr>
            <p:ph sz="half" idx="2"/>
          </p:nvPr>
        </p:nvSpPr>
        <p:spPr>
          <a:xfrm>
            <a:off x="6278880" y="2057399"/>
            <a:ext cx="4846320" cy="4343401"/>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Date Placeholder 4"/>
          <p:cNvSpPr>
            <a:spLocks noGrp="1"/>
          </p:cNvSpPr>
          <p:nvPr>
            <p:ph type="dt" sz="half" idx="10"/>
          </p:nvPr>
        </p:nvSpPr>
        <p:spPr/>
        <p:txBody>
          <a:bodyPr/>
          <a:lstStyle/>
          <a:p>
            <a:r>
              <a:rPr lang="fr-FR" smtClean="0"/>
              <a:t>12/09/2014</a:t>
            </a:r>
            <a:endParaRPr lang="en-US"/>
          </a:p>
        </p:txBody>
      </p:sp>
      <p:sp>
        <p:nvSpPr>
          <p:cNvPr id="7" name="Slide Number Placeholder 6"/>
          <p:cNvSpPr>
            <a:spLocks noGrp="1"/>
          </p:cNvSpPr>
          <p:nvPr>
            <p:ph type="sldNum" sz="quarter" idx="12"/>
          </p:nvPr>
        </p:nvSpPr>
        <p:spPr/>
        <p:txBody>
          <a:bodyPr/>
          <a:lstStyle/>
          <a:p>
            <a:fld id="{5E3DCFCC-8C7B-4574-91B2-C3342261C6C2}" type="slidenum">
              <a:rPr lang="en-US" smtClean="0"/>
              <a:t>‹N°›</a:t>
            </a:fld>
            <a:endParaRPr lang="en-US"/>
          </a:p>
        </p:txBody>
      </p:sp>
    </p:spTree>
    <p:extLst>
      <p:ext uri="{BB962C8B-B14F-4D97-AF65-F5344CB8AC3E}">
        <p14:creationId xmlns:p14="http://schemas.microsoft.com/office/powerpoint/2010/main" val="3427792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Rectangle 9"/>
          <p:cNvSpPr/>
          <p:nvPr/>
        </p:nvSpPr>
        <p:spPr bwMode="ltGray">
          <a:xfrm>
            <a:off x="-1" y="457200"/>
            <a:ext cx="12188826" cy="1270000"/>
          </a:xfrm>
          <a:prstGeom prst="rect">
            <a:avLst/>
          </a:prstGeom>
          <a:gradFill>
            <a:gsLst>
              <a:gs pos="417">
                <a:schemeClr val="bg2">
                  <a:lumMod val="20000"/>
                  <a:lumOff val="80000"/>
                </a:schemeClr>
              </a:gs>
              <a:gs pos="100000">
                <a:schemeClr val="bg2"/>
              </a:gs>
            </a:gsLst>
            <a:lin ang="5400000" scaled="0"/>
          </a:gradFill>
          <a:ln w="152400">
            <a:noFill/>
            <a:miter lim="800000"/>
          </a:ln>
          <a:scene3d>
            <a:camera prst="orthographicFront"/>
            <a:lightRig rig="threePt" dir="t"/>
          </a:scene3d>
          <a:sp3d>
            <a:contourClr>
              <a:srgbClr val="B0BCBC"/>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bwMode="ltGray">
          <a:xfrm>
            <a:off x="0" y="1697736"/>
            <a:ext cx="12188825" cy="54864"/>
          </a:xfrm>
          <a:prstGeom prst="rect">
            <a:avLst/>
          </a:prstGeom>
          <a:solidFill>
            <a:schemeClr val="bg1"/>
          </a:solidFill>
          <a:ln w="152400">
            <a:noFill/>
            <a:miter lim="800000"/>
          </a:ln>
          <a:scene3d>
            <a:camera prst="orthographicFront"/>
            <a:lightRig rig="threePt" dir="t"/>
          </a:scene3d>
          <a:sp3d contourW="12700">
            <a:contourClr>
              <a:schemeClr val="bg2">
                <a:lumMod val="60000"/>
                <a:lumOff val="4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bwMode="ltGray">
          <a:xfrm>
            <a:off x="0" y="457200"/>
            <a:ext cx="12188825" cy="54864"/>
          </a:xfrm>
          <a:prstGeom prst="rect">
            <a:avLst/>
          </a:prstGeom>
          <a:solidFill>
            <a:schemeClr val="bg1"/>
          </a:solidFill>
          <a:ln w="152400">
            <a:noFill/>
            <a:miter lim="800000"/>
          </a:ln>
          <a:scene3d>
            <a:camera prst="orthographicFront"/>
            <a:lightRig rig="threePt" dir="t"/>
          </a:scene3d>
          <a:sp3d contourW="12700">
            <a:contourClr>
              <a:schemeClr val="bg2">
                <a:lumMod val="60000"/>
                <a:lumOff val="4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fr-FR" dirty="0" smtClean="0"/>
              <a:t>Modifiez le style du titre</a:t>
            </a:r>
            <a:endParaRPr lang="en-US" dirty="0"/>
          </a:p>
        </p:txBody>
      </p:sp>
      <p:sp>
        <p:nvSpPr>
          <p:cNvPr id="3" name="Text Placeholder 2"/>
          <p:cNvSpPr>
            <a:spLocks noGrp="1"/>
          </p:cNvSpPr>
          <p:nvPr>
            <p:ph type="body" idx="1"/>
          </p:nvPr>
        </p:nvSpPr>
        <p:spPr>
          <a:xfrm>
            <a:off x="1066800" y="2057399"/>
            <a:ext cx="4846320" cy="868681"/>
          </a:xfrm>
        </p:spPr>
        <p:txBody>
          <a:bodyPr anchor="ctr"/>
          <a:lstStyle>
            <a:lvl1pPr marL="0" indent="0">
              <a:buNone/>
              <a:defRPr sz="2400" b="0" cap="small" baseline="0">
                <a:latin typeface="Verdana" panose="020B0604030504040204" pitchFamily="34" charset="0"/>
                <a:ea typeface="Verdana" panose="020B0604030504040204" pitchFamily="34" charset="0"/>
                <a:cs typeface="Verdana" panose="020B060403050404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smtClean="0"/>
              <a:t>Modifiez les styles du texte du masque</a:t>
            </a:r>
          </a:p>
        </p:txBody>
      </p:sp>
      <p:sp>
        <p:nvSpPr>
          <p:cNvPr id="4" name="Content Placeholder 3"/>
          <p:cNvSpPr>
            <a:spLocks noGrp="1"/>
          </p:cNvSpPr>
          <p:nvPr>
            <p:ph sz="half" idx="2"/>
          </p:nvPr>
        </p:nvSpPr>
        <p:spPr>
          <a:xfrm>
            <a:off x="1066800" y="2926080"/>
            <a:ext cx="4846320" cy="3474720"/>
          </a:xfrm>
        </p:spPr>
        <p:txBody>
          <a:body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en-US" dirty="0"/>
          </a:p>
        </p:txBody>
      </p:sp>
      <p:sp>
        <p:nvSpPr>
          <p:cNvPr id="5" name="Text Placeholder 4"/>
          <p:cNvSpPr>
            <a:spLocks noGrp="1"/>
          </p:cNvSpPr>
          <p:nvPr>
            <p:ph type="body" sz="quarter" idx="3"/>
          </p:nvPr>
        </p:nvSpPr>
        <p:spPr>
          <a:xfrm>
            <a:off x="6278880" y="2057399"/>
            <a:ext cx="4846320" cy="868681"/>
          </a:xfrm>
        </p:spPr>
        <p:txBody>
          <a:bodyPr anchor="ctr"/>
          <a:lstStyle>
            <a:lvl1pPr marL="0" indent="0">
              <a:buNone/>
              <a:defRPr sz="2400" b="0" cap="small" baseline="0">
                <a:latin typeface="Verdana" panose="020B0604030504040204" pitchFamily="34" charset="0"/>
                <a:ea typeface="Verdana" panose="020B0604030504040204" pitchFamily="34" charset="0"/>
                <a:cs typeface="Verdana" panose="020B060403050404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smtClean="0"/>
              <a:t>Modifiez les styles du texte du masque</a:t>
            </a:r>
          </a:p>
        </p:txBody>
      </p:sp>
      <p:sp>
        <p:nvSpPr>
          <p:cNvPr id="6" name="Content Placeholder 5"/>
          <p:cNvSpPr>
            <a:spLocks noGrp="1"/>
          </p:cNvSpPr>
          <p:nvPr>
            <p:ph sz="quarter" idx="4"/>
          </p:nvPr>
        </p:nvSpPr>
        <p:spPr>
          <a:xfrm>
            <a:off x="6278880" y="2926080"/>
            <a:ext cx="4846320" cy="3474720"/>
          </a:xfrm>
        </p:spPr>
        <p:txBody>
          <a:body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en-US" dirty="0"/>
          </a:p>
        </p:txBody>
      </p:sp>
      <p:sp>
        <p:nvSpPr>
          <p:cNvPr id="7" name="Date Placeholder 6"/>
          <p:cNvSpPr>
            <a:spLocks noGrp="1"/>
          </p:cNvSpPr>
          <p:nvPr>
            <p:ph type="dt" sz="half" idx="10"/>
          </p:nvPr>
        </p:nvSpPr>
        <p:spPr/>
        <p:txBody>
          <a:bodyPr/>
          <a:lstStyle/>
          <a:p>
            <a:r>
              <a:rPr lang="fr-FR" smtClean="0"/>
              <a:t>12/09/2014</a:t>
            </a:r>
            <a:endParaRPr lang="en-US"/>
          </a:p>
        </p:txBody>
      </p:sp>
      <p:sp>
        <p:nvSpPr>
          <p:cNvPr id="9" name="Slide Number Placeholder 8"/>
          <p:cNvSpPr>
            <a:spLocks noGrp="1"/>
          </p:cNvSpPr>
          <p:nvPr>
            <p:ph type="sldNum" sz="quarter" idx="12"/>
          </p:nvPr>
        </p:nvSpPr>
        <p:spPr/>
        <p:txBody>
          <a:bodyPr/>
          <a:lstStyle/>
          <a:p>
            <a:fld id="{5E3DCFCC-8C7B-4574-91B2-C3342261C6C2}" type="slidenum">
              <a:rPr lang="en-US" smtClean="0"/>
              <a:t>‹N°›</a:t>
            </a:fld>
            <a:endParaRPr lang="en-US"/>
          </a:p>
        </p:txBody>
      </p:sp>
    </p:spTree>
    <p:extLst>
      <p:ext uri="{BB962C8B-B14F-4D97-AF65-F5344CB8AC3E}">
        <p14:creationId xmlns:p14="http://schemas.microsoft.com/office/powerpoint/2010/main" val="409333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6" name="Rectangle 5"/>
          <p:cNvSpPr/>
          <p:nvPr/>
        </p:nvSpPr>
        <p:spPr bwMode="ltGray">
          <a:xfrm>
            <a:off x="-1" y="457200"/>
            <a:ext cx="12188826" cy="1270000"/>
          </a:xfrm>
          <a:prstGeom prst="rect">
            <a:avLst/>
          </a:prstGeom>
          <a:gradFill>
            <a:gsLst>
              <a:gs pos="417">
                <a:schemeClr val="bg2">
                  <a:lumMod val="20000"/>
                  <a:lumOff val="80000"/>
                </a:schemeClr>
              </a:gs>
              <a:gs pos="100000">
                <a:schemeClr val="bg2"/>
              </a:gs>
            </a:gsLst>
            <a:lin ang="5400000" scaled="0"/>
          </a:gradFill>
          <a:ln w="152400">
            <a:noFill/>
            <a:miter lim="800000"/>
          </a:ln>
          <a:scene3d>
            <a:camera prst="orthographicFront"/>
            <a:lightRig rig="threePt" dir="t"/>
          </a:scene3d>
          <a:sp3d>
            <a:contourClr>
              <a:srgbClr val="B0BCBC"/>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bwMode="ltGray">
          <a:xfrm>
            <a:off x="0" y="1697736"/>
            <a:ext cx="12188825" cy="54864"/>
          </a:xfrm>
          <a:prstGeom prst="rect">
            <a:avLst/>
          </a:prstGeom>
          <a:solidFill>
            <a:schemeClr val="bg1"/>
          </a:solidFill>
          <a:ln w="152400">
            <a:noFill/>
            <a:miter lim="800000"/>
          </a:ln>
          <a:scene3d>
            <a:camera prst="orthographicFront"/>
            <a:lightRig rig="threePt" dir="t"/>
          </a:scene3d>
          <a:sp3d contourW="12700">
            <a:contourClr>
              <a:schemeClr val="bg2">
                <a:lumMod val="60000"/>
                <a:lumOff val="4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bwMode="ltGray">
          <a:xfrm>
            <a:off x="0" y="457200"/>
            <a:ext cx="12188825" cy="54864"/>
          </a:xfrm>
          <a:prstGeom prst="rect">
            <a:avLst/>
          </a:prstGeom>
          <a:solidFill>
            <a:schemeClr val="bg1"/>
          </a:solidFill>
          <a:ln w="152400">
            <a:noFill/>
            <a:miter lim="800000"/>
          </a:ln>
          <a:scene3d>
            <a:camera prst="orthographicFront"/>
            <a:lightRig rig="threePt" dir="t"/>
          </a:scene3d>
          <a:sp3d contourW="12700">
            <a:contourClr>
              <a:schemeClr val="bg2">
                <a:lumMod val="60000"/>
                <a:lumOff val="4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fr-FR" dirty="0" smtClean="0"/>
              <a:t>Modifiez le style du titre</a:t>
            </a:r>
            <a:endParaRPr lang="en-US" dirty="0"/>
          </a:p>
        </p:txBody>
      </p:sp>
      <p:sp>
        <p:nvSpPr>
          <p:cNvPr id="3" name="Date Placeholder 2"/>
          <p:cNvSpPr>
            <a:spLocks noGrp="1"/>
          </p:cNvSpPr>
          <p:nvPr>
            <p:ph type="dt" sz="half" idx="10"/>
          </p:nvPr>
        </p:nvSpPr>
        <p:spPr/>
        <p:txBody>
          <a:bodyPr/>
          <a:lstStyle/>
          <a:p>
            <a:r>
              <a:rPr lang="fr-FR" smtClean="0"/>
              <a:t>12/09/2014</a:t>
            </a:r>
            <a:endParaRPr lang="en-US"/>
          </a:p>
        </p:txBody>
      </p:sp>
      <p:sp>
        <p:nvSpPr>
          <p:cNvPr id="4" name="Footer Placeholder 3"/>
          <p:cNvSpPr>
            <a:spLocks noGrp="1"/>
          </p:cNvSpPr>
          <p:nvPr>
            <p:ph type="ftr" sz="quarter" idx="11"/>
          </p:nvPr>
        </p:nvSpPr>
        <p:spPr>
          <a:xfrm>
            <a:off x="201827" y="193273"/>
            <a:ext cx="7086600" cy="202142"/>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5E3DCFCC-8C7B-4574-91B2-C3342261C6C2}" type="slidenum">
              <a:rPr lang="en-US" smtClean="0"/>
              <a:t>‹N°›</a:t>
            </a:fld>
            <a:endParaRPr lang="en-US"/>
          </a:p>
        </p:txBody>
      </p:sp>
    </p:spTree>
    <p:extLst>
      <p:ext uri="{BB962C8B-B14F-4D97-AF65-F5344CB8AC3E}">
        <p14:creationId xmlns:p14="http://schemas.microsoft.com/office/powerpoint/2010/main" val="39929495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microsoft.com/office/2007/relationships/hdphoto" Target="../media/hdphoto1.wdp"/><Relationship Id="rId2" Type="http://schemas.openxmlformats.org/officeDocument/2006/relationships/slideLayout" Target="../slideLayouts/slideLayout2.xml"/><Relationship Id="rId16"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image" Target="../media/image4.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11" name="Image 10"/>
          <p:cNvPicPr>
            <a:picLocks noChangeAspect="1"/>
          </p:cNvPicPr>
          <p:nvPr userDrawn="1"/>
        </p:nvPicPr>
        <p:blipFill>
          <a:blip r:embed="rId16">
            <a:extLst>
              <a:ext uri="{BEBA8EAE-BF5A-486C-A8C5-ECC9F3942E4B}">
                <a14:imgProps xmlns:a14="http://schemas.microsoft.com/office/drawing/2010/main">
                  <a14:imgLayer r:embed="rId17">
                    <a14:imgEffect>
                      <a14:colorTemperature colorTemp="112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52777" y="116645"/>
            <a:ext cx="12083270" cy="39541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0" name="Rectangle 9"/>
          <p:cNvSpPr/>
          <p:nvPr/>
        </p:nvSpPr>
        <p:spPr bwMode="ltGray">
          <a:xfrm>
            <a:off x="0" y="457200"/>
            <a:ext cx="12188825" cy="54864"/>
          </a:xfrm>
          <a:prstGeom prst="rect">
            <a:avLst/>
          </a:prstGeom>
          <a:solidFill>
            <a:schemeClr val="bg1"/>
          </a:solidFill>
          <a:ln w="152400">
            <a:noFill/>
            <a:miter lim="800000"/>
          </a:ln>
          <a:scene3d>
            <a:camera prst="orthographicFront"/>
            <a:lightRig rig="threePt" dir="t"/>
          </a:scene3d>
          <a:sp3d contourW="12700">
            <a:contourClr>
              <a:schemeClr val="bg2">
                <a:lumMod val="60000"/>
                <a:lumOff val="4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66800" y="562302"/>
            <a:ext cx="10058400" cy="1097280"/>
          </a:xfrm>
          <a:prstGeom prst="rect">
            <a:avLst/>
          </a:prstGeom>
        </p:spPr>
        <p:txBody>
          <a:bodyPr vert="horz" lIns="91440" tIns="45720" rIns="91440" bIns="45720" rtlCol="0" anchor="b">
            <a:normAutofit/>
          </a:bodyPr>
          <a:lstStyle/>
          <a:p>
            <a:r>
              <a:rPr lang="fr-FR" dirty="0" smtClean="0"/>
              <a:t>Modifiez le style du titre</a:t>
            </a:r>
            <a:endParaRPr lang="en-US" dirty="0"/>
          </a:p>
        </p:txBody>
      </p:sp>
      <p:sp>
        <p:nvSpPr>
          <p:cNvPr id="3" name="Text Placeholder 2"/>
          <p:cNvSpPr>
            <a:spLocks noGrp="1"/>
          </p:cNvSpPr>
          <p:nvPr>
            <p:ph type="body" idx="1"/>
          </p:nvPr>
        </p:nvSpPr>
        <p:spPr>
          <a:xfrm>
            <a:off x="1066800" y="2057400"/>
            <a:ext cx="10058400" cy="4343400"/>
          </a:xfrm>
          <a:prstGeom prst="rect">
            <a:avLst/>
          </a:prstGeom>
        </p:spPr>
        <p:txBody>
          <a:bodyPr vert="horz" lIns="91440" tIns="45720" rIns="91440" bIns="45720" rtlCol="0">
            <a:normAutofit/>
          </a:body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en-US" dirty="0" smtClean="0"/>
          </a:p>
        </p:txBody>
      </p:sp>
      <p:sp>
        <p:nvSpPr>
          <p:cNvPr id="4" name="Date Placeholder 3"/>
          <p:cNvSpPr>
            <a:spLocks noGrp="1"/>
          </p:cNvSpPr>
          <p:nvPr>
            <p:ph type="dt" sz="half" idx="2"/>
          </p:nvPr>
        </p:nvSpPr>
        <p:spPr>
          <a:xfrm>
            <a:off x="8382000" y="6519333"/>
            <a:ext cx="1600200" cy="202142"/>
          </a:xfrm>
          <a:prstGeom prst="rect">
            <a:avLst/>
          </a:prstGeom>
        </p:spPr>
        <p:txBody>
          <a:bodyPr vert="horz" lIns="91440" tIns="45720" rIns="91440" bIns="45720" rtlCol="0" anchor="ctr"/>
          <a:lstStyle>
            <a:lvl1pPr algn="r">
              <a:defRPr sz="800">
                <a:solidFill>
                  <a:schemeClr val="tx1"/>
                </a:solidFill>
              </a:defRPr>
            </a:lvl1pPr>
          </a:lstStyle>
          <a:p>
            <a:r>
              <a:rPr lang="fr-FR" smtClean="0"/>
              <a:t>12/09/2014</a:t>
            </a:r>
            <a:endParaRPr lang="en-US"/>
          </a:p>
        </p:txBody>
      </p:sp>
      <p:sp>
        <p:nvSpPr>
          <p:cNvPr id="6" name="Slide Number Placeholder 5"/>
          <p:cNvSpPr>
            <a:spLocks noGrp="1"/>
          </p:cNvSpPr>
          <p:nvPr>
            <p:ph type="sldNum" sz="quarter" idx="4"/>
          </p:nvPr>
        </p:nvSpPr>
        <p:spPr>
          <a:xfrm>
            <a:off x="10210800" y="6519333"/>
            <a:ext cx="914400" cy="202142"/>
          </a:xfrm>
          <a:prstGeom prst="rect">
            <a:avLst/>
          </a:prstGeom>
        </p:spPr>
        <p:txBody>
          <a:bodyPr vert="horz" lIns="91440" tIns="45720" rIns="91440" bIns="45720" rtlCol="0" anchor="ctr"/>
          <a:lstStyle>
            <a:lvl1pPr algn="r">
              <a:defRPr sz="800">
                <a:solidFill>
                  <a:schemeClr val="tx1"/>
                </a:solidFill>
              </a:defRPr>
            </a:lvl1pPr>
          </a:lstStyle>
          <a:p>
            <a:fld id="{5E3DCFCC-8C7B-4574-91B2-C3342261C6C2}" type="slidenum">
              <a:rPr lang="en-US" smtClean="0"/>
              <a:pPr/>
              <a:t>‹N°›</a:t>
            </a:fld>
            <a:endParaRPr lang="en-US"/>
          </a:p>
        </p:txBody>
      </p:sp>
      <p:pic>
        <p:nvPicPr>
          <p:cNvPr id="12" name="Image 11"/>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11083941" y="6337698"/>
            <a:ext cx="370774" cy="393559"/>
          </a:xfrm>
          <a:prstGeom prst="rect">
            <a:avLst/>
          </a:prstGeom>
        </p:spPr>
      </p:pic>
      <p:sp>
        <p:nvSpPr>
          <p:cNvPr id="14" name="ZoneTexte 13"/>
          <p:cNvSpPr txBox="1"/>
          <p:nvPr userDrawn="1"/>
        </p:nvSpPr>
        <p:spPr>
          <a:xfrm>
            <a:off x="383059" y="116645"/>
            <a:ext cx="1878227" cy="369332"/>
          </a:xfrm>
          <a:prstGeom prst="rect">
            <a:avLst/>
          </a:prstGeom>
          <a:noFill/>
        </p:spPr>
        <p:txBody>
          <a:bodyPr wrap="square" rtlCol="0">
            <a:spAutoFit/>
          </a:bodyPr>
          <a:lstStyle/>
          <a:p>
            <a:r>
              <a:rPr lang="fr-BE" dirty="0" smtClean="0">
                <a:solidFill>
                  <a:schemeClr val="bg1"/>
                </a:solidFill>
              </a:rPr>
              <a:t>Erasmus+</a:t>
            </a:r>
            <a:endParaRPr lang="fr-BE" dirty="0">
              <a:solidFill>
                <a:schemeClr val="bg1"/>
              </a:solidFill>
            </a:endParaRPr>
          </a:p>
        </p:txBody>
      </p:sp>
      <p:pic>
        <p:nvPicPr>
          <p:cNvPr id="1026" name="Picture 2" descr="D:\Mes documents\LOGOS\Erasmusplus\EU flag-Erasmus+_vect_POS.jpg"/>
          <p:cNvPicPr>
            <a:picLocks noChangeAspect="1" noChangeArrowheads="1"/>
          </p:cNvPicPr>
          <p:nvPr userDrawn="1"/>
        </p:nvPicPr>
        <p:blipFill>
          <a:blip r:embed="rId19" cstate="print">
            <a:extLst>
              <a:ext uri="{28A0092B-C50C-407E-A947-70E740481C1C}">
                <a14:useLocalDpi xmlns:a14="http://schemas.microsoft.com/office/drawing/2010/main" val="0"/>
              </a:ext>
            </a:extLst>
          </a:blip>
          <a:srcRect/>
          <a:stretch>
            <a:fillRect/>
          </a:stretch>
        </p:blipFill>
        <p:spPr bwMode="auto">
          <a:xfrm>
            <a:off x="9696729" y="6396994"/>
            <a:ext cx="1214291" cy="3468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6578680"/>
      </p:ext>
    </p:extLst>
  </p:cSld>
  <p:clrMap bg1="lt1" tx1="dk1" bg2="lt2" tx2="dk2" accent1="accent1" accent2="accent2" accent3="accent3" accent4="accent4" accent5="accent5" accent6="accent6" hlink="hlink" folHlink="folHlink"/>
  <p:sldLayoutIdLst>
    <p:sldLayoutId id="2147483650" r:id="rId1"/>
    <p:sldLayoutId id="2147483649" r:id="rId2"/>
    <p:sldLayoutId id="2147483651" r:id="rId3"/>
    <p:sldLayoutId id="2147483660" r:id="rId4"/>
    <p:sldLayoutId id="2147483661" r:id="rId5"/>
    <p:sldLayoutId id="2147483662"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sldNum="0" hdr="0" ftr="0" dt="0"/>
  <p:txStyles>
    <p:titleStyle>
      <a:lvl1pPr algn="l" defTabSz="914400" rtl="0" eaLnBrk="1" latinLnBrk="0" hangingPunct="1">
        <a:lnSpc>
          <a:spcPct val="90000"/>
        </a:lnSpc>
        <a:spcBef>
          <a:spcPct val="0"/>
        </a:spcBef>
        <a:buNone/>
        <a:defRPr sz="3600" kern="1200" cap="small"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p:titleStyle>
    <p:bodyStyle>
      <a:lvl1pPr marL="228600" indent="-228600" algn="l" defTabSz="914400" rtl="0" eaLnBrk="1" latinLnBrk="0" hangingPunct="1">
        <a:lnSpc>
          <a:spcPct val="90000"/>
        </a:lnSpc>
        <a:spcBef>
          <a:spcPts val="1800"/>
        </a:spcBef>
        <a:buClr>
          <a:schemeClr val="bg2"/>
        </a:buClr>
        <a:buSzPct val="90000"/>
        <a:buFont typeface="Wingdings" panose="05000000000000000000" pitchFamily="2" charset="2"/>
        <a:buChar char="§"/>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502920" indent="-228600" algn="l" defTabSz="914400" rtl="0" eaLnBrk="1" latinLnBrk="0" hangingPunct="1">
        <a:lnSpc>
          <a:spcPct val="90000"/>
        </a:lnSpc>
        <a:spcBef>
          <a:spcPts val="1200"/>
        </a:spcBef>
        <a:buClr>
          <a:schemeClr val="bg2"/>
        </a:buClr>
        <a:buSzPct val="90000"/>
        <a:buFont typeface="Wingdings" panose="05000000000000000000" pitchFamily="2" charset="2"/>
        <a:buChar char="§"/>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777240" indent="-228600" algn="l" defTabSz="914400" rtl="0" eaLnBrk="1" latinLnBrk="0" hangingPunct="1">
        <a:lnSpc>
          <a:spcPct val="90000"/>
        </a:lnSpc>
        <a:spcBef>
          <a:spcPts val="800"/>
        </a:spcBef>
        <a:buClr>
          <a:schemeClr val="bg2"/>
        </a:buClr>
        <a:buSzPct val="90000"/>
        <a:buFont typeface="Wingdings" panose="05000000000000000000" pitchFamily="2" charset="2"/>
        <a:buChar char="§"/>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051560" indent="-182880" algn="l" defTabSz="914400" rtl="0" eaLnBrk="1" latinLnBrk="0" hangingPunct="1">
        <a:lnSpc>
          <a:spcPct val="90000"/>
        </a:lnSpc>
        <a:spcBef>
          <a:spcPts val="600"/>
        </a:spcBef>
        <a:buClr>
          <a:schemeClr val="bg2"/>
        </a:buClr>
        <a:buSzPct val="90000"/>
        <a:buFont typeface="Wingdings" panose="05000000000000000000" pitchFamily="2" charset="2"/>
        <a:buChar char="§"/>
        <a:defRPr sz="16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325880" indent="-182880" algn="l" defTabSz="914400" rtl="0" eaLnBrk="1" latinLnBrk="0" hangingPunct="1">
        <a:lnSpc>
          <a:spcPct val="90000"/>
        </a:lnSpc>
        <a:spcBef>
          <a:spcPts val="600"/>
        </a:spcBef>
        <a:buClr>
          <a:schemeClr val="bg2"/>
        </a:buClr>
        <a:buSzPct val="90000"/>
        <a:buFont typeface="Wingdings" panose="05000000000000000000" pitchFamily="2" charset="2"/>
        <a:buChar char="§"/>
        <a:defRPr sz="16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1600200" indent="-182880" algn="l" defTabSz="914400" rtl="0" eaLnBrk="1" latinLnBrk="0" hangingPunct="1">
        <a:lnSpc>
          <a:spcPct val="90000"/>
        </a:lnSpc>
        <a:spcBef>
          <a:spcPts val="600"/>
        </a:spcBef>
        <a:buClr>
          <a:schemeClr val="bg2"/>
        </a:buClr>
        <a:buSzPct val="90000"/>
        <a:buFont typeface="Wingdings" panose="05000000000000000000" pitchFamily="2" charset="2"/>
        <a:buChar char="§"/>
        <a:defRPr sz="1600" kern="1200">
          <a:solidFill>
            <a:schemeClr val="tx1"/>
          </a:solidFill>
          <a:latin typeface="+mn-lt"/>
          <a:ea typeface="+mn-ea"/>
          <a:cs typeface="+mn-cs"/>
        </a:defRPr>
      </a:lvl6pPr>
      <a:lvl7pPr marL="1874520" indent="-182880" algn="l" defTabSz="914400" rtl="0" eaLnBrk="1" latinLnBrk="0" hangingPunct="1">
        <a:lnSpc>
          <a:spcPct val="90000"/>
        </a:lnSpc>
        <a:spcBef>
          <a:spcPts val="600"/>
        </a:spcBef>
        <a:buClr>
          <a:schemeClr val="bg2"/>
        </a:buClr>
        <a:buSzPct val="90000"/>
        <a:buFont typeface="Wingdings" panose="05000000000000000000" pitchFamily="2" charset="2"/>
        <a:buChar char="§"/>
        <a:defRPr sz="1600" kern="1200">
          <a:solidFill>
            <a:schemeClr val="tx1"/>
          </a:solidFill>
          <a:latin typeface="+mn-lt"/>
          <a:ea typeface="+mn-ea"/>
          <a:cs typeface="+mn-cs"/>
        </a:defRPr>
      </a:lvl7pPr>
      <a:lvl8pPr marL="2148840" indent="-182880" algn="l" defTabSz="914400" rtl="0" eaLnBrk="1" latinLnBrk="0" hangingPunct="1">
        <a:lnSpc>
          <a:spcPct val="90000"/>
        </a:lnSpc>
        <a:spcBef>
          <a:spcPts val="600"/>
        </a:spcBef>
        <a:buClr>
          <a:schemeClr val="bg2"/>
        </a:buClr>
        <a:buSzPct val="90000"/>
        <a:buFont typeface="Wingdings" panose="05000000000000000000" pitchFamily="2" charset="2"/>
        <a:buChar char="§"/>
        <a:defRPr sz="1600" kern="1200">
          <a:solidFill>
            <a:schemeClr val="tx1"/>
          </a:solidFill>
          <a:latin typeface="+mn-lt"/>
          <a:ea typeface="+mn-ea"/>
          <a:cs typeface="+mn-cs"/>
        </a:defRPr>
      </a:lvl8pPr>
      <a:lvl9pPr marL="2423160" indent="-182880" algn="l" defTabSz="914400" rtl="0" eaLnBrk="1" latinLnBrk="0" hangingPunct="1">
        <a:lnSpc>
          <a:spcPct val="90000"/>
        </a:lnSpc>
        <a:spcBef>
          <a:spcPts val="600"/>
        </a:spcBef>
        <a:buClr>
          <a:schemeClr val="bg2"/>
        </a:buClr>
        <a:buSzPct val="90000"/>
        <a:buFont typeface="Wingdings" panose="05000000000000000000"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3" Type="http://schemas.openxmlformats.org/officeDocument/2006/relationships/diagramData" Target="../diagrams/data3.xml"/><Relationship Id="rId18" Type="http://schemas.openxmlformats.org/officeDocument/2006/relationships/diagramData" Target="../diagrams/data4.xml"/><Relationship Id="rId26" Type="http://schemas.openxmlformats.org/officeDocument/2006/relationships/diagramColors" Target="../diagrams/colors5.xml"/><Relationship Id="rId39" Type="http://schemas.openxmlformats.org/officeDocument/2006/relationships/diagramLayout" Target="../diagrams/layout8.xml"/><Relationship Id="rId21" Type="http://schemas.openxmlformats.org/officeDocument/2006/relationships/diagramColors" Target="../diagrams/colors4.xml"/><Relationship Id="rId34" Type="http://schemas.openxmlformats.org/officeDocument/2006/relationships/diagramLayout" Target="../diagrams/layout7.xml"/><Relationship Id="rId42" Type="http://schemas.microsoft.com/office/2007/relationships/diagramDrawing" Target="../diagrams/drawing8.xml"/><Relationship Id="rId47" Type="http://schemas.microsoft.com/office/2007/relationships/diagramDrawing" Target="../diagrams/drawing9.xml"/><Relationship Id="rId50" Type="http://schemas.openxmlformats.org/officeDocument/2006/relationships/diagramQuickStyle" Target="../diagrams/quickStyle10.xml"/><Relationship Id="rId55" Type="http://schemas.openxmlformats.org/officeDocument/2006/relationships/diagramQuickStyle" Target="../diagrams/quickStyle11.xml"/><Relationship Id="rId7" Type="http://schemas.microsoft.com/office/2007/relationships/diagramDrawing" Target="../diagrams/drawing1.xml"/><Relationship Id="rId2" Type="http://schemas.openxmlformats.org/officeDocument/2006/relationships/notesSlide" Target="../notesSlides/notesSlide10.xml"/><Relationship Id="rId16" Type="http://schemas.openxmlformats.org/officeDocument/2006/relationships/diagramColors" Target="../diagrams/colors3.xml"/><Relationship Id="rId20" Type="http://schemas.openxmlformats.org/officeDocument/2006/relationships/diagramQuickStyle" Target="../diagrams/quickStyle4.xml"/><Relationship Id="rId29" Type="http://schemas.openxmlformats.org/officeDocument/2006/relationships/diagramLayout" Target="../diagrams/layout6.xml"/><Relationship Id="rId41" Type="http://schemas.openxmlformats.org/officeDocument/2006/relationships/diagramColors" Target="../diagrams/colors8.xml"/><Relationship Id="rId54" Type="http://schemas.openxmlformats.org/officeDocument/2006/relationships/diagramLayout" Target="../diagrams/layout11.xml"/><Relationship Id="rId62" Type="http://schemas.microsoft.com/office/2007/relationships/diagramDrawing" Target="../diagrams/drawing12.xml"/><Relationship Id="rId1" Type="http://schemas.openxmlformats.org/officeDocument/2006/relationships/slideLayout" Target="../slideLayouts/slideLayout7.xml"/><Relationship Id="rId6" Type="http://schemas.openxmlformats.org/officeDocument/2006/relationships/diagramColors" Target="../diagrams/colors1.xml"/><Relationship Id="rId11" Type="http://schemas.openxmlformats.org/officeDocument/2006/relationships/diagramColors" Target="../diagrams/colors2.xml"/><Relationship Id="rId24" Type="http://schemas.openxmlformats.org/officeDocument/2006/relationships/diagramLayout" Target="../diagrams/layout5.xml"/><Relationship Id="rId32" Type="http://schemas.microsoft.com/office/2007/relationships/diagramDrawing" Target="../diagrams/drawing6.xml"/><Relationship Id="rId37" Type="http://schemas.microsoft.com/office/2007/relationships/diagramDrawing" Target="../diagrams/drawing7.xml"/><Relationship Id="rId40" Type="http://schemas.openxmlformats.org/officeDocument/2006/relationships/diagramQuickStyle" Target="../diagrams/quickStyle8.xml"/><Relationship Id="rId45" Type="http://schemas.openxmlformats.org/officeDocument/2006/relationships/diagramQuickStyle" Target="../diagrams/quickStyle9.xml"/><Relationship Id="rId53" Type="http://schemas.openxmlformats.org/officeDocument/2006/relationships/diagramData" Target="../diagrams/data11.xml"/><Relationship Id="rId58" Type="http://schemas.openxmlformats.org/officeDocument/2006/relationships/diagramData" Target="../diagrams/data12.xml"/><Relationship Id="rId5" Type="http://schemas.openxmlformats.org/officeDocument/2006/relationships/diagramQuickStyle" Target="../diagrams/quickStyle1.xml"/><Relationship Id="rId15" Type="http://schemas.openxmlformats.org/officeDocument/2006/relationships/diagramQuickStyle" Target="../diagrams/quickStyle3.xml"/><Relationship Id="rId23" Type="http://schemas.openxmlformats.org/officeDocument/2006/relationships/diagramData" Target="../diagrams/data5.xml"/><Relationship Id="rId28" Type="http://schemas.openxmlformats.org/officeDocument/2006/relationships/diagramData" Target="../diagrams/data6.xml"/><Relationship Id="rId36" Type="http://schemas.openxmlformats.org/officeDocument/2006/relationships/diagramColors" Target="../diagrams/colors7.xml"/><Relationship Id="rId49" Type="http://schemas.openxmlformats.org/officeDocument/2006/relationships/diagramLayout" Target="../diagrams/layout10.xml"/><Relationship Id="rId57" Type="http://schemas.microsoft.com/office/2007/relationships/diagramDrawing" Target="../diagrams/drawing11.xml"/><Relationship Id="rId61" Type="http://schemas.openxmlformats.org/officeDocument/2006/relationships/diagramColors" Target="../diagrams/colors12.xml"/><Relationship Id="rId10" Type="http://schemas.openxmlformats.org/officeDocument/2006/relationships/diagramQuickStyle" Target="../diagrams/quickStyle2.xml"/><Relationship Id="rId19" Type="http://schemas.openxmlformats.org/officeDocument/2006/relationships/diagramLayout" Target="../diagrams/layout4.xml"/><Relationship Id="rId31" Type="http://schemas.openxmlformats.org/officeDocument/2006/relationships/diagramColors" Target="../diagrams/colors6.xml"/><Relationship Id="rId44" Type="http://schemas.openxmlformats.org/officeDocument/2006/relationships/diagramLayout" Target="../diagrams/layout9.xml"/><Relationship Id="rId52" Type="http://schemas.microsoft.com/office/2007/relationships/diagramDrawing" Target="../diagrams/drawing10.xml"/><Relationship Id="rId60" Type="http://schemas.openxmlformats.org/officeDocument/2006/relationships/diagramQuickStyle" Target="../diagrams/quickStyle12.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Layout" Target="../diagrams/layout3.xml"/><Relationship Id="rId22" Type="http://schemas.microsoft.com/office/2007/relationships/diagramDrawing" Target="../diagrams/drawing4.xml"/><Relationship Id="rId27" Type="http://schemas.microsoft.com/office/2007/relationships/diagramDrawing" Target="../diagrams/drawing5.xml"/><Relationship Id="rId30" Type="http://schemas.openxmlformats.org/officeDocument/2006/relationships/diagramQuickStyle" Target="../diagrams/quickStyle6.xml"/><Relationship Id="rId35" Type="http://schemas.openxmlformats.org/officeDocument/2006/relationships/diagramQuickStyle" Target="../diagrams/quickStyle7.xml"/><Relationship Id="rId43" Type="http://schemas.openxmlformats.org/officeDocument/2006/relationships/diagramData" Target="../diagrams/data9.xml"/><Relationship Id="rId48" Type="http://schemas.openxmlformats.org/officeDocument/2006/relationships/diagramData" Target="../diagrams/data10.xml"/><Relationship Id="rId56" Type="http://schemas.openxmlformats.org/officeDocument/2006/relationships/diagramColors" Target="../diagrams/colors11.xml"/><Relationship Id="rId8" Type="http://schemas.openxmlformats.org/officeDocument/2006/relationships/diagramData" Target="../diagrams/data2.xml"/><Relationship Id="rId51" Type="http://schemas.openxmlformats.org/officeDocument/2006/relationships/diagramColors" Target="../diagrams/colors10.xml"/><Relationship Id="rId3" Type="http://schemas.openxmlformats.org/officeDocument/2006/relationships/diagramData" Target="../diagrams/data1.xml"/><Relationship Id="rId12" Type="http://schemas.microsoft.com/office/2007/relationships/diagramDrawing" Target="../diagrams/drawing2.xml"/><Relationship Id="rId17" Type="http://schemas.microsoft.com/office/2007/relationships/diagramDrawing" Target="../diagrams/drawing3.xml"/><Relationship Id="rId25" Type="http://schemas.openxmlformats.org/officeDocument/2006/relationships/diagramQuickStyle" Target="../diagrams/quickStyle5.xml"/><Relationship Id="rId33" Type="http://schemas.openxmlformats.org/officeDocument/2006/relationships/diagramData" Target="../diagrams/data7.xml"/><Relationship Id="rId38" Type="http://schemas.openxmlformats.org/officeDocument/2006/relationships/diagramData" Target="../diagrams/data8.xml"/><Relationship Id="rId46" Type="http://schemas.openxmlformats.org/officeDocument/2006/relationships/diagramColors" Target="../diagrams/colors9.xml"/><Relationship Id="rId59" Type="http://schemas.openxmlformats.org/officeDocument/2006/relationships/diagramLayout" Target="../diagrams/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xml"/><Relationship Id="rId1" Type="http://schemas.openxmlformats.org/officeDocument/2006/relationships/themeOverride" Target="../theme/themeOverrid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2840361" y="2350560"/>
            <a:ext cx="6583680" cy="2560320"/>
          </a:xfrm>
        </p:spPr>
        <p:txBody>
          <a:bodyPr>
            <a:normAutofit/>
          </a:bodyPr>
          <a:lstStyle/>
          <a:p>
            <a:r>
              <a:rPr lang="fr-FR" dirty="0" smtClean="0">
                <a:solidFill>
                  <a:srgbClr val="002060"/>
                </a:solidFill>
              </a:rPr>
              <a:t>La Gestion de Projet</a:t>
            </a:r>
            <a:endParaRPr lang="fr-BE" dirty="0">
              <a:solidFill>
                <a:srgbClr val="002060"/>
              </a:solidFill>
            </a:endParaRPr>
          </a:p>
        </p:txBody>
      </p:sp>
    </p:spTree>
    <p:extLst>
      <p:ext uri="{BB962C8B-B14F-4D97-AF65-F5344CB8AC3E}">
        <p14:creationId xmlns:p14="http://schemas.microsoft.com/office/powerpoint/2010/main" val="3969804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300" name="Diagramme 12299"/>
          <p:cNvGraphicFramePr/>
          <p:nvPr>
            <p:extLst>
              <p:ext uri="{D42A27DB-BD31-4B8C-83A1-F6EECF244321}">
                <p14:modId xmlns:p14="http://schemas.microsoft.com/office/powerpoint/2010/main" val="1086202312"/>
              </p:ext>
            </p:extLst>
          </p:nvPr>
        </p:nvGraphicFramePr>
        <p:xfrm>
          <a:off x="2993020" y="3265541"/>
          <a:ext cx="2415747" cy="6178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re 1"/>
          <p:cNvSpPr>
            <a:spLocks noGrp="1"/>
          </p:cNvSpPr>
          <p:nvPr>
            <p:ph type="title"/>
          </p:nvPr>
        </p:nvSpPr>
        <p:spPr>
          <a:xfrm>
            <a:off x="103077" y="562634"/>
            <a:ext cx="11952321" cy="1097280"/>
          </a:xfrm>
        </p:spPr>
        <p:txBody>
          <a:bodyPr>
            <a:normAutofit/>
          </a:bodyPr>
          <a:lstStyle/>
          <a:p>
            <a:pPr>
              <a:spcBef>
                <a:spcPts val="0"/>
              </a:spcBef>
            </a:pPr>
            <a:r>
              <a:rPr lang="fr-BE" dirty="0" smtClean="0">
                <a:solidFill>
                  <a:srgbClr val="0070C0"/>
                </a:solidFill>
                <a:ea typeface="+mn-ea"/>
                <a:cs typeface="+mn-cs"/>
              </a:rPr>
              <a:t>Conception </a:t>
            </a:r>
            <a:r>
              <a:rPr lang="fr-BE" dirty="0">
                <a:solidFill>
                  <a:srgbClr val="0070C0"/>
                </a:solidFill>
                <a:ea typeface="+mn-ea"/>
                <a:cs typeface="+mn-cs"/>
              </a:rPr>
              <a:t>- Formuler les Objectifs/Cadre Logique</a:t>
            </a:r>
            <a:endParaRPr lang="fr-FR" noProof="1">
              <a:solidFill>
                <a:srgbClr val="0070C0"/>
              </a:solidFill>
              <a:ea typeface="+mn-ea"/>
              <a:cs typeface="+mn-cs"/>
            </a:endParaRPr>
          </a:p>
        </p:txBody>
      </p:sp>
      <p:sp>
        <p:nvSpPr>
          <p:cNvPr id="4" name="Espace réservé du contenu 3"/>
          <p:cNvSpPr>
            <a:spLocks noGrp="1"/>
          </p:cNvSpPr>
          <p:nvPr>
            <p:ph sz="half" idx="2"/>
          </p:nvPr>
        </p:nvSpPr>
        <p:spPr>
          <a:xfrm>
            <a:off x="5971013" y="1882589"/>
            <a:ext cx="5154187" cy="4518212"/>
          </a:xfrm>
          <a:ln w="57150">
            <a:solidFill>
              <a:srgbClr val="FF0000"/>
            </a:solidFill>
          </a:ln>
        </p:spPr>
        <p:txBody>
          <a:bodyPr>
            <a:noAutofit/>
          </a:bodyPr>
          <a:lstStyle/>
          <a:p>
            <a:pPr marL="0" indent="0" algn="r">
              <a:buNone/>
            </a:pPr>
            <a:endParaRPr lang="fr-BE" b="1" dirty="0"/>
          </a:p>
          <a:p>
            <a:pPr marL="0" indent="0" algn="r">
              <a:buNone/>
            </a:pPr>
            <a:endParaRPr lang="fr-BE" b="1" dirty="0"/>
          </a:p>
          <a:p>
            <a:endParaRPr lang="fr-BE" dirty="0" smtClean="0"/>
          </a:p>
          <a:p>
            <a:endParaRPr lang="fr-BE" dirty="0"/>
          </a:p>
          <a:p>
            <a:endParaRPr lang="fr-BE" dirty="0" smtClean="0"/>
          </a:p>
          <a:p>
            <a:pPr marL="0" indent="0">
              <a:buNone/>
            </a:pPr>
            <a:endParaRPr lang="fr-BE" dirty="0" smtClean="0"/>
          </a:p>
          <a:p>
            <a:endParaRPr lang="fr-BE" dirty="0"/>
          </a:p>
        </p:txBody>
      </p:sp>
      <p:graphicFrame>
        <p:nvGraphicFramePr>
          <p:cNvPr id="12299" name="Diagramme 12298"/>
          <p:cNvGraphicFramePr/>
          <p:nvPr>
            <p:extLst>
              <p:ext uri="{D42A27DB-BD31-4B8C-83A1-F6EECF244321}">
                <p14:modId xmlns:p14="http://schemas.microsoft.com/office/powerpoint/2010/main" val="1029275546"/>
              </p:ext>
            </p:extLst>
          </p:nvPr>
        </p:nvGraphicFramePr>
        <p:xfrm>
          <a:off x="1526922" y="1997159"/>
          <a:ext cx="2397211" cy="691979"/>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12301" name="Diagramme 12300"/>
          <p:cNvGraphicFramePr/>
          <p:nvPr>
            <p:extLst>
              <p:ext uri="{D42A27DB-BD31-4B8C-83A1-F6EECF244321}">
                <p14:modId xmlns:p14="http://schemas.microsoft.com/office/powerpoint/2010/main" val="3266394460"/>
              </p:ext>
            </p:extLst>
          </p:nvPr>
        </p:nvGraphicFramePr>
        <p:xfrm>
          <a:off x="141166" y="3279921"/>
          <a:ext cx="2310713" cy="617838"/>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aphicFrame>
        <p:nvGraphicFramePr>
          <p:cNvPr id="12303" name="Diagramme 12302"/>
          <p:cNvGraphicFramePr/>
          <p:nvPr>
            <p:extLst>
              <p:ext uri="{D42A27DB-BD31-4B8C-83A1-F6EECF244321}">
                <p14:modId xmlns:p14="http://schemas.microsoft.com/office/powerpoint/2010/main" val="4035445917"/>
              </p:ext>
            </p:extLst>
          </p:nvPr>
        </p:nvGraphicFramePr>
        <p:xfrm>
          <a:off x="96374" y="4343109"/>
          <a:ext cx="2126471" cy="506627"/>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graphicFrame>
        <p:nvGraphicFramePr>
          <p:cNvPr id="12302" name="Diagramme 12301"/>
          <p:cNvGraphicFramePr/>
          <p:nvPr>
            <p:extLst>
              <p:ext uri="{D42A27DB-BD31-4B8C-83A1-F6EECF244321}">
                <p14:modId xmlns:p14="http://schemas.microsoft.com/office/powerpoint/2010/main" val="2246125424"/>
              </p:ext>
            </p:extLst>
          </p:nvPr>
        </p:nvGraphicFramePr>
        <p:xfrm>
          <a:off x="2555304" y="4343353"/>
          <a:ext cx="2174789" cy="624018"/>
        </p:xfrm>
        <a:graphic>
          <a:graphicData uri="http://schemas.openxmlformats.org/drawingml/2006/diagram">
            <dgm:relIds xmlns:dgm="http://schemas.openxmlformats.org/drawingml/2006/diagram" xmlns:r="http://schemas.openxmlformats.org/officeDocument/2006/relationships" r:dm="rId23" r:lo="rId24" r:qs="rId25" r:cs="rId26"/>
          </a:graphicData>
        </a:graphic>
      </p:graphicFrame>
      <p:cxnSp>
        <p:nvCxnSpPr>
          <p:cNvPr id="14" name="Connecteur droit avec flèche 13"/>
          <p:cNvCxnSpPr/>
          <p:nvPr/>
        </p:nvCxnSpPr>
        <p:spPr>
          <a:xfrm flipH="1">
            <a:off x="686354" y="2741854"/>
            <a:ext cx="1155356" cy="518983"/>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16" name="Connecteur droit avec flèche 15"/>
          <p:cNvCxnSpPr/>
          <p:nvPr/>
        </p:nvCxnSpPr>
        <p:spPr>
          <a:xfrm>
            <a:off x="3603189" y="2706503"/>
            <a:ext cx="556054" cy="556052"/>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18" name="Connecteur droit avec flèche 17"/>
          <p:cNvCxnSpPr/>
          <p:nvPr/>
        </p:nvCxnSpPr>
        <p:spPr>
          <a:xfrm flipH="1">
            <a:off x="686354" y="3994175"/>
            <a:ext cx="325437" cy="364521"/>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20" name="Connecteur droit avec flèche 19"/>
          <p:cNvCxnSpPr/>
          <p:nvPr/>
        </p:nvCxnSpPr>
        <p:spPr>
          <a:xfrm>
            <a:off x="2286607" y="3959893"/>
            <a:ext cx="330543" cy="364522"/>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23" name="Connecteur droit avec flèche 22"/>
          <p:cNvCxnSpPr/>
          <p:nvPr/>
        </p:nvCxnSpPr>
        <p:spPr>
          <a:xfrm flipH="1">
            <a:off x="239680" y="4940112"/>
            <a:ext cx="336486" cy="492813"/>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25" name="Connecteur droit avec flèche 24"/>
          <p:cNvCxnSpPr/>
          <p:nvPr/>
        </p:nvCxnSpPr>
        <p:spPr>
          <a:xfrm flipH="1">
            <a:off x="1314383" y="4909218"/>
            <a:ext cx="1" cy="523707"/>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27" name="Connecteur droit avec flèche 26"/>
          <p:cNvCxnSpPr/>
          <p:nvPr/>
        </p:nvCxnSpPr>
        <p:spPr>
          <a:xfrm>
            <a:off x="2824356" y="4949014"/>
            <a:ext cx="0" cy="475007"/>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29" name="Connecteur droit avec flèche 28"/>
          <p:cNvCxnSpPr/>
          <p:nvPr/>
        </p:nvCxnSpPr>
        <p:spPr>
          <a:xfrm flipH="1">
            <a:off x="4016621" y="4940110"/>
            <a:ext cx="48656" cy="492813"/>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graphicFrame>
        <p:nvGraphicFramePr>
          <p:cNvPr id="12298" name="Diagramme 12297"/>
          <p:cNvGraphicFramePr/>
          <p:nvPr>
            <p:extLst>
              <p:ext uri="{D42A27DB-BD31-4B8C-83A1-F6EECF244321}">
                <p14:modId xmlns:p14="http://schemas.microsoft.com/office/powerpoint/2010/main" val="1323393102"/>
              </p:ext>
            </p:extLst>
          </p:nvPr>
        </p:nvGraphicFramePr>
        <p:xfrm>
          <a:off x="4230" y="5186518"/>
          <a:ext cx="1099751" cy="934352"/>
        </p:xfrm>
        <a:graphic>
          <a:graphicData uri="http://schemas.openxmlformats.org/drawingml/2006/diagram">
            <dgm:relIds xmlns:dgm="http://schemas.openxmlformats.org/drawingml/2006/diagram" xmlns:r="http://schemas.openxmlformats.org/officeDocument/2006/relationships" r:dm="rId28" r:lo="rId29" r:qs="rId30" r:cs="rId31"/>
          </a:graphicData>
        </a:graphic>
      </p:graphicFrame>
      <p:grpSp>
        <p:nvGrpSpPr>
          <p:cNvPr id="48" name="Diagram group"/>
          <p:cNvGrpSpPr/>
          <p:nvPr/>
        </p:nvGrpSpPr>
        <p:grpSpPr>
          <a:xfrm>
            <a:off x="1084149" y="5314088"/>
            <a:ext cx="1099482" cy="549741"/>
            <a:chOff x="134" y="192305"/>
            <a:chExt cx="1099482" cy="549741"/>
          </a:xfrm>
          <a:scene3d>
            <a:camera prst="perspectiveRelaxedModerately" zoom="92000"/>
            <a:lightRig rig="balanced" dir="t">
              <a:rot lat="0" lon="0" rev="12700000"/>
            </a:lightRig>
          </a:scene3d>
        </p:grpSpPr>
        <p:grpSp>
          <p:nvGrpSpPr>
            <p:cNvPr id="49" name="Groupe 48"/>
            <p:cNvGrpSpPr/>
            <p:nvPr/>
          </p:nvGrpSpPr>
          <p:grpSpPr>
            <a:xfrm>
              <a:off x="134" y="192305"/>
              <a:ext cx="1099482" cy="549741"/>
              <a:chOff x="134" y="192305"/>
              <a:chExt cx="1099482" cy="549741"/>
            </a:xfrm>
          </p:grpSpPr>
          <p:sp>
            <p:nvSpPr>
              <p:cNvPr id="50" name="Rectangle 49"/>
              <p:cNvSpPr/>
              <p:nvPr/>
            </p:nvSpPr>
            <p:spPr>
              <a:xfrm>
                <a:off x="134" y="192305"/>
                <a:ext cx="1099482" cy="549741"/>
              </a:xfrm>
              <a:prstGeom prst="rect">
                <a:avLst/>
              </a:prstGeom>
            </p:spPr>
            <p:style>
              <a:lnRef idx="0">
                <a:schemeClr val="accent3"/>
              </a:lnRef>
              <a:fillRef idx="3">
                <a:schemeClr val="accent3"/>
              </a:fillRef>
              <a:effectRef idx="3">
                <a:schemeClr val="accent3"/>
              </a:effectRef>
              <a:fontRef idx="minor">
                <a:schemeClr val="lt1"/>
              </a:fontRef>
            </p:style>
          </p:sp>
          <p:sp>
            <p:nvSpPr>
              <p:cNvPr id="51" name="Rectangle 50"/>
              <p:cNvSpPr/>
              <p:nvPr/>
            </p:nvSpPr>
            <p:spPr>
              <a:xfrm>
                <a:off x="134" y="192305"/>
                <a:ext cx="1099482" cy="549741"/>
              </a:xfrm>
              <a:prstGeom prst="rect">
                <a:avLst/>
              </a:prstGeom>
            </p:spPr>
            <p:style>
              <a:lnRef idx="0">
                <a:schemeClr val="accent3"/>
              </a:lnRef>
              <a:fillRef idx="3">
                <a:schemeClr val="accent3"/>
              </a:fillRef>
              <a:effectRef idx="3">
                <a:schemeClr val="accent3"/>
              </a:effectRef>
              <a:fontRef idx="minor">
                <a:schemeClr val="lt1"/>
              </a:fontRef>
            </p:style>
            <p:txBody>
              <a:bodyPr spcFirstLastPara="0" vert="horz" wrap="square" lIns="12065" tIns="12065" rIns="12065" bIns="12065" numCol="1" spcCol="1270" anchor="ctr" anchorCtr="0">
                <a:noAutofit/>
              </a:bodyPr>
              <a:lstStyle/>
              <a:p>
                <a:pPr lvl="0" algn="ctr" defTabSz="844550" rtl="0">
                  <a:lnSpc>
                    <a:spcPct val="90000"/>
                  </a:lnSpc>
                  <a:spcBef>
                    <a:spcPct val="0"/>
                  </a:spcBef>
                  <a:spcAft>
                    <a:spcPct val="35000"/>
                  </a:spcAft>
                </a:pPr>
                <a:r>
                  <a:rPr lang="fr-BE" kern="1200" dirty="0" smtClean="0">
                    <a:solidFill>
                      <a:schemeClr val="bg1"/>
                    </a:solidFill>
                  </a:rPr>
                  <a:t>Activité 2</a:t>
                </a:r>
                <a:endParaRPr lang="fr-BE" kern="1200" dirty="0">
                  <a:solidFill>
                    <a:schemeClr val="bg1"/>
                  </a:solidFill>
                </a:endParaRPr>
              </a:p>
            </p:txBody>
          </p:sp>
        </p:grpSp>
      </p:grpSp>
      <p:grpSp>
        <p:nvGrpSpPr>
          <p:cNvPr id="52" name="Diagram group"/>
          <p:cNvGrpSpPr/>
          <p:nvPr/>
        </p:nvGrpSpPr>
        <p:grpSpPr>
          <a:xfrm>
            <a:off x="2591948" y="5314088"/>
            <a:ext cx="1099482" cy="549741"/>
            <a:chOff x="134" y="192305"/>
            <a:chExt cx="1099482" cy="549741"/>
          </a:xfrm>
          <a:scene3d>
            <a:camera prst="perspectiveRelaxedModerately" zoom="92000"/>
            <a:lightRig rig="balanced" dir="t">
              <a:rot lat="0" lon="0" rev="12700000"/>
            </a:lightRig>
          </a:scene3d>
        </p:grpSpPr>
        <p:grpSp>
          <p:nvGrpSpPr>
            <p:cNvPr id="53" name="Groupe 52"/>
            <p:cNvGrpSpPr/>
            <p:nvPr/>
          </p:nvGrpSpPr>
          <p:grpSpPr>
            <a:xfrm>
              <a:off x="134" y="192305"/>
              <a:ext cx="1099482" cy="549741"/>
              <a:chOff x="134" y="192305"/>
              <a:chExt cx="1099482" cy="549741"/>
            </a:xfrm>
          </p:grpSpPr>
          <p:sp>
            <p:nvSpPr>
              <p:cNvPr id="54" name="Rectangle 53"/>
              <p:cNvSpPr/>
              <p:nvPr/>
            </p:nvSpPr>
            <p:spPr>
              <a:xfrm>
                <a:off x="134" y="192305"/>
                <a:ext cx="1099482" cy="549741"/>
              </a:xfrm>
              <a:prstGeom prst="rect">
                <a:avLst/>
              </a:prstGeom>
            </p:spPr>
            <p:style>
              <a:lnRef idx="0">
                <a:schemeClr val="accent3"/>
              </a:lnRef>
              <a:fillRef idx="3">
                <a:schemeClr val="accent3"/>
              </a:fillRef>
              <a:effectRef idx="3">
                <a:schemeClr val="accent3"/>
              </a:effectRef>
              <a:fontRef idx="minor">
                <a:schemeClr val="lt1"/>
              </a:fontRef>
            </p:style>
          </p:sp>
          <p:sp>
            <p:nvSpPr>
              <p:cNvPr id="55" name="Rectangle 54"/>
              <p:cNvSpPr/>
              <p:nvPr/>
            </p:nvSpPr>
            <p:spPr>
              <a:xfrm>
                <a:off x="134" y="192305"/>
                <a:ext cx="1099482" cy="549741"/>
              </a:xfrm>
              <a:prstGeom prst="rect">
                <a:avLst/>
              </a:prstGeom>
            </p:spPr>
            <p:style>
              <a:lnRef idx="0">
                <a:schemeClr val="accent3"/>
              </a:lnRef>
              <a:fillRef idx="3">
                <a:schemeClr val="accent3"/>
              </a:fillRef>
              <a:effectRef idx="3">
                <a:schemeClr val="accent3"/>
              </a:effectRef>
              <a:fontRef idx="minor">
                <a:schemeClr val="lt1"/>
              </a:fontRef>
            </p:style>
            <p:txBody>
              <a:bodyPr spcFirstLastPara="0" vert="horz" wrap="square" lIns="12065" tIns="12065" rIns="12065" bIns="12065" numCol="1" spcCol="1270" anchor="ctr" anchorCtr="0">
                <a:noAutofit/>
              </a:bodyPr>
              <a:lstStyle/>
              <a:p>
                <a:pPr lvl="0" algn="ctr" defTabSz="844550" rtl="0">
                  <a:lnSpc>
                    <a:spcPct val="90000"/>
                  </a:lnSpc>
                  <a:spcBef>
                    <a:spcPct val="0"/>
                  </a:spcBef>
                  <a:spcAft>
                    <a:spcPct val="35000"/>
                  </a:spcAft>
                </a:pPr>
                <a:r>
                  <a:rPr lang="fr-BE" kern="1200" dirty="0" smtClean="0">
                    <a:solidFill>
                      <a:schemeClr val="bg1"/>
                    </a:solidFill>
                  </a:rPr>
                  <a:t>Activité 3</a:t>
                </a:r>
                <a:endParaRPr lang="fr-BE" kern="1200" dirty="0">
                  <a:solidFill>
                    <a:schemeClr val="bg1"/>
                  </a:solidFill>
                </a:endParaRPr>
              </a:p>
            </p:txBody>
          </p:sp>
        </p:grpSp>
      </p:grpSp>
      <p:grpSp>
        <p:nvGrpSpPr>
          <p:cNvPr id="60" name="Diagram group"/>
          <p:cNvGrpSpPr/>
          <p:nvPr/>
        </p:nvGrpSpPr>
        <p:grpSpPr>
          <a:xfrm>
            <a:off x="3753527" y="5303099"/>
            <a:ext cx="1099482" cy="549741"/>
            <a:chOff x="0" y="0"/>
            <a:chExt cx="1099482" cy="549741"/>
          </a:xfrm>
          <a:scene3d>
            <a:camera prst="perspectiveRelaxedModerately" zoom="92000"/>
            <a:lightRig rig="balanced" dir="t">
              <a:rot lat="0" lon="0" rev="12700000"/>
            </a:lightRig>
          </a:scene3d>
        </p:grpSpPr>
        <p:grpSp>
          <p:nvGrpSpPr>
            <p:cNvPr id="61" name="Groupe 60"/>
            <p:cNvGrpSpPr/>
            <p:nvPr/>
          </p:nvGrpSpPr>
          <p:grpSpPr>
            <a:xfrm>
              <a:off x="0" y="0"/>
              <a:ext cx="1099482" cy="549741"/>
              <a:chOff x="0" y="0"/>
              <a:chExt cx="1099482" cy="549741"/>
            </a:xfrm>
          </p:grpSpPr>
          <p:sp>
            <p:nvSpPr>
              <p:cNvPr id="62" name="Rectangle 61"/>
              <p:cNvSpPr/>
              <p:nvPr/>
            </p:nvSpPr>
            <p:spPr>
              <a:xfrm>
                <a:off x="0" y="0"/>
                <a:ext cx="1099482" cy="549741"/>
              </a:xfrm>
              <a:prstGeom prst="rect">
                <a:avLst/>
              </a:prstGeom>
            </p:spPr>
            <p:style>
              <a:lnRef idx="0">
                <a:schemeClr val="accent3"/>
              </a:lnRef>
              <a:fillRef idx="3">
                <a:schemeClr val="accent3"/>
              </a:fillRef>
              <a:effectRef idx="3">
                <a:schemeClr val="accent3"/>
              </a:effectRef>
              <a:fontRef idx="minor">
                <a:schemeClr val="lt1"/>
              </a:fontRef>
            </p:style>
          </p:sp>
          <p:sp>
            <p:nvSpPr>
              <p:cNvPr id="63" name="Rectangle 62"/>
              <p:cNvSpPr/>
              <p:nvPr/>
            </p:nvSpPr>
            <p:spPr>
              <a:xfrm>
                <a:off x="0" y="0"/>
                <a:ext cx="1099482" cy="549741"/>
              </a:xfrm>
              <a:prstGeom prst="rect">
                <a:avLst/>
              </a:prstGeom>
            </p:spPr>
            <p:style>
              <a:lnRef idx="0">
                <a:schemeClr val="accent3"/>
              </a:lnRef>
              <a:fillRef idx="3">
                <a:schemeClr val="accent3"/>
              </a:fillRef>
              <a:effectRef idx="3">
                <a:schemeClr val="accent3"/>
              </a:effectRef>
              <a:fontRef idx="minor">
                <a:schemeClr val="lt1"/>
              </a:fontRef>
            </p:style>
            <p:txBody>
              <a:bodyPr spcFirstLastPara="0" vert="horz" wrap="square" lIns="12065" tIns="12065" rIns="12065" bIns="12065" numCol="1" spcCol="1270" anchor="ctr" anchorCtr="0">
                <a:noAutofit/>
              </a:bodyPr>
              <a:lstStyle/>
              <a:p>
                <a:pPr lvl="0" algn="ctr" defTabSz="844550" rtl="0">
                  <a:lnSpc>
                    <a:spcPct val="90000"/>
                  </a:lnSpc>
                  <a:spcBef>
                    <a:spcPct val="0"/>
                  </a:spcBef>
                  <a:spcAft>
                    <a:spcPct val="35000"/>
                  </a:spcAft>
                </a:pPr>
                <a:r>
                  <a:rPr lang="fr-BE" kern="1200" dirty="0" smtClean="0">
                    <a:solidFill>
                      <a:schemeClr val="bg1"/>
                    </a:solidFill>
                  </a:rPr>
                  <a:t>Activité 4</a:t>
                </a:r>
                <a:endParaRPr lang="fr-BE" kern="1200" dirty="0">
                  <a:solidFill>
                    <a:schemeClr val="bg1"/>
                  </a:solidFill>
                </a:endParaRPr>
              </a:p>
            </p:txBody>
          </p:sp>
        </p:grpSp>
      </p:grpSp>
      <p:graphicFrame>
        <p:nvGraphicFramePr>
          <p:cNvPr id="46" name="Diagramme 45"/>
          <p:cNvGraphicFramePr/>
          <p:nvPr>
            <p:extLst>
              <p:ext uri="{D42A27DB-BD31-4B8C-83A1-F6EECF244321}">
                <p14:modId xmlns:p14="http://schemas.microsoft.com/office/powerpoint/2010/main" val="2971959755"/>
              </p:ext>
            </p:extLst>
          </p:nvPr>
        </p:nvGraphicFramePr>
        <p:xfrm>
          <a:off x="9007726" y="3257472"/>
          <a:ext cx="2415747" cy="617838"/>
        </p:xfrm>
        <a:graphic>
          <a:graphicData uri="http://schemas.openxmlformats.org/drawingml/2006/diagram">
            <dgm:relIds xmlns:dgm="http://schemas.openxmlformats.org/drawingml/2006/diagram" xmlns:r="http://schemas.openxmlformats.org/officeDocument/2006/relationships" r:dm="rId33" r:lo="rId34" r:qs="rId35" r:cs="rId36"/>
          </a:graphicData>
        </a:graphic>
      </p:graphicFrame>
      <p:graphicFrame>
        <p:nvGraphicFramePr>
          <p:cNvPr id="47" name="Diagramme 46"/>
          <p:cNvGraphicFramePr/>
          <p:nvPr>
            <p:extLst>
              <p:ext uri="{D42A27DB-BD31-4B8C-83A1-F6EECF244321}">
                <p14:modId xmlns:p14="http://schemas.microsoft.com/office/powerpoint/2010/main" val="4241567066"/>
              </p:ext>
            </p:extLst>
          </p:nvPr>
        </p:nvGraphicFramePr>
        <p:xfrm>
          <a:off x="7541628" y="1989090"/>
          <a:ext cx="2397211" cy="691979"/>
        </p:xfrm>
        <a:graphic>
          <a:graphicData uri="http://schemas.openxmlformats.org/drawingml/2006/diagram">
            <dgm:relIds xmlns:dgm="http://schemas.openxmlformats.org/drawingml/2006/diagram" xmlns:r="http://schemas.openxmlformats.org/officeDocument/2006/relationships" r:dm="rId38" r:lo="rId39" r:qs="rId40" r:cs="rId41"/>
          </a:graphicData>
        </a:graphic>
      </p:graphicFrame>
      <p:graphicFrame>
        <p:nvGraphicFramePr>
          <p:cNvPr id="56" name="Diagramme 55"/>
          <p:cNvGraphicFramePr/>
          <p:nvPr>
            <p:extLst>
              <p:ext uri="{D42A27DB-BD31-4B8C-83A1-F6EECF244321}">
                <p14:modId xmlns:p14="http://schemas.microsoft.com/office/powerpoint/2010/main" val="3304030653"/>
              </p:ext>
            </p:extLst>
          </p:nvPr>
        </p:nvGraphicFramePr>
        <p:xfrm>
          <a:off x="7329089" y="3314889"/>
          <a:ext cx="2310713" cy="617838"/>
        </p:xfrm>
        <a:graphic>
          <a:graphicData uri="http://schemas.openxmlformats.org/drawingml/2006/diagram">
            <dgm:relIds xmlns:dgm="http://schemas.openxmlformats.org/drawingml/2006/diagram" xmlns:r="http://schemas.openxmlformats.org/officeDocument/2006/relationships" r:dm="rId43" r:lo="rId44" r:qs="rId45" r:cs="rId46"/>
          </a:graphicData>
        </a:graphic>
      </p:graphicFrame>
      <p:graphicFrame>
        <p:nvGraphicFramePr>
          <p:cNvPr id="57" name="Diagramme 56"/>
          <p:cNvGraphicFramePr/>
          <p:nvPr>
            <p:extLst>
              <p:ext uri="{D42A27DB-BD31-4B8C-83A1-F6EECF244321}">
                <p14:modId xmlns:p14="http://schemas.microsoft.com/office/powerpoint/2010/main" val="777145188"/>
              </p:ext>
            </p:extLst>
          </p:nvPr>
        </p:nvGraphicFramePr>
        <p:xfrm>
          <a:off x="6111080" y="4335040"/>
          <a:ext cx="2126471" cy="506627"/>
        </p:xfrm>
        <a:graphic>
          <a:graphicData uri="http://schemas.openxmlformats.org/drawingml/2006/diagram">
            <dgm:relIds xmlns:dgm="http://schemas.openxmlformats.org/drawingml/2006/diagram" xmlns:r="http://schemas.openxmlformats.org/officeDocument/2006/relationships" r:dm="rId48" r:lo="rId49" r:qs="rId50" r:cs="rId51"/>
          </a:graphicData>
        </a:graphic>
      </p:graphicFrame>
      <p:graphicFrame>
        <p:nvGraphicFramePr>
          <p:cNvPr id="58" name="Diagramme 57"/>
          <p:cNvGraphicFramePr/>
          <p:nvPr>
            <p:extLst>
              <p:ext uri="{D42A27DB-BD31-4B8C-83A1-F6EECF244321}">
                <p14:modId xmlns:p14="http://schemas.microsoft.com/office/powerpoint/2010/main" val="1849675382"/>
              </p:ext>
            </p:extLst>
          </p:nvPr>
        </p:nvGraphicFramePr>
        <p:xfrm>
          <a:off x="8570010" y="4335284"/>
          <a:ext cx="2174789" cy="624018"/>
        </p:xfrm>
        <a:graphic>
          <a:graphicData uri="http://schemas.openxmlformats.org/drawingml/2006/diagram">
            <dgm:relIds xmlns:dgm="http://schemas.openxmlformats.org/drawingml/2006/diagram" xmlns:r="http://schemas.openxmlformats.org/officeDocument/2006/relationships" r:dm="rId53" r:lo="rId54" r:qs="rId55" r:cs="rId56"/>
          </a:graphicData>
        </a:graphic>
      </p:graphicFrame>
      <p:cxnSp>
        <p:nvCxnSpPr>
          <p:cNvPr id="59" name="Connecteur droit avec flèche 58"/>
          <p:cNvCxnSpPr/>
          <p:nvPr/>
        </p:nvCxnSpPr>
        <p:spPr>
          <a:xfrm flipV="1">
            <a:off x="8606654" y="2684723"/>
            <a:ext cx="0" cy="595198"/>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69" name="Connecteur droit avec flèche 68"/>
          <p:cNvCxnSpPr>
            <a:stCxn id="57" idx="0"/>
          </p:cNvCxnSpPr>
          <p:nvPr/>
        </p:nvCxnSpPr>
        <p:spPr>
          <a:xfrm flipV="1">
            <a:off x="7174315" y="3959893"/>
            <a:ext cx="552234" cy="375147"/>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71" name="Connecteur droit avec flèche 70"/>
          <p:cNvCxnSpPr/>
          <p:nvPr/>
        </p:nvCxnSpPr>
        <p:spPr>
          <a:xfrm flipH="1">
            <a:off x="6254386" y="4932043"/>
            <a:ext cx="336486" cy="492813"/>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72" name="Connecteur droit avec flèche 71"/>
          <p:cNvCxnSpPr/>
          <p:nvPr/>
        </p:nvCxnSpPr>
        <p:spPr>
          <a:xfrm flipH="1">
            <a:off x="7329089" y="4901149"/>
            <a:ext cx="1" cy="523707"/>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graphicFrame>
        <p:nvGraphicFramePr>
          <p:cNvPr id="73" name="Diagramme 72"/>
          <p:cNvGraphicFramePr/>
          <p:nvPr>
            <p:extLst>
              <p:ext uri="{D42A27DB-BD31-4B8C-83A1-F6EECF244321}">
                <p14:modId xmlns:p14="http://schemas.microsoft.com/office/powerpoint/2010/main" val="2633226378"/>
              </p:ext>
            </p:extLst>
          </p:nvPr>
        </p:nvGraphicFramePr>
        <p:xfrm>
          <a:off x="6018936" y="5178449"/>
          <a:ext cx="1099751" cy="934352"/>
        </p:xfrm>
        <a:graphic>
          <a:graphicData uri="http://schemas.openxmlformats.org/drawingml/2006/diagram">
            <dgm:relIds xmlns:dgm="http://schemas.openxmlformats.org/drawingml/2006/diagram" xmlns:r="http://schemas.openxmlformats.org/officeDocument/2006/relationships" r:dm="rId58" r:lo="rId59" r:qs="rId60" r:cs="rId61"/>
          </a:graphicData>
        </a:graphic>
      </p:graphicFrame>
      <p:grpSp>
        <p:nvGrpSpPr>
          <p:cNvPr id="74" name="Diagram group"/>
          <p:cNvGrpSpPr/>
          <p:nvPr/>
        </p:nvGrpSpPr>
        <p:grpSpPr>
          <a:xfrm>
            <a:off x="7098855" y="5306019"/>
            <a:ext cx="1099482" cy="549741"/>
            <a:chOff x="134" y="192305"/>
            <a:chExt cx="1099482" cy="549741"/>
          </a:xfrm>
          <a:scene3d>
            <a:camera prst="perspectiveRelaxedModerately" zoom="92000"/>
            <a:lightRig rig="balanced" dir="t">
              <a:rot lat="0" lon="0" rev="12700000"/>
            </a:lightRig>
          </a:scene3d>
        </p:grpSpPr>
        <p:grpSp>
          <p:nvGrpSpPr>
            <p:cNvPr id="75" name="Groupe 74"/>
            <p:cNvGrpSpPr/>
            <p:nvPr/>
          </p:nvGrpSpPr>
          <p:grpSpPr>
            <a:xfrm>
              <a:off x="134" y="192305"/>
              <a:ext cx="1099482" cy="549741"/>
              <a:chOff x="134" y="192305"/>
              <a:chExt cx="1099482" cy="549741"/>
            </a:xfrm>
          </p:grpSpPr>
          <p:sp>
            <p:nvSpPr>
              <p:cNvPr id="76" name="Rectangle 75"/>
              <p:cNvSpPr/>
              <p:nvPr/>
            </p:nvSpPr>
            <p:spPr>
              <a:xfrm>
                <a:off x="134" y="192305"/>
                <a:ext cx="1099482" cy="549741"/>
              </a:xfrm>
              <a:prstGeom prst="rect">
                <a:avLst/>
              </a:prstGeom>
            </p:spPr>
            <p:style>
              <a:lnRef idx="0">
                <a:schemeClr val="accent3"/>
              </a:lnRef>
              <a:fillRef idx="3">
                <a:schemeClr val="accent3"/>
              </a:fillRef>
              <a:effectRef idx="3">
                <a:schemeClr val="accent3"/>
              </a:effectRef>
              <a:fontRef idx="minor">
                <a:schemeClr val="lt1"/>
              </a:fontRef>
            </p:style>
          </p:sp>
          <p:sp>
            <p:nvSpPr>
              <p:cNvPr id="77" name="Rectangle 76"/>
              <p:cNvSpPr/>
              <p:nvPr/>
            </p:nvSpPr>
            <p:spPr>
              <a:xfrm>
                <a:off x="134" y="192305"/>
                <a:ext cx="1099482" cy="549741"/>
              </a:xfrm>
              <a:prstGeom prst="rect">
                <a:avLst/>
              </a:prstGeom>
            </p:spPr>
            <p:style>
              <a:lnRef idx="0">
                <a:schemeClr val="accent3"/>
              </a:lnRef>
              <a:fillRef idx="3">
                <a:schemeClr val="accent3"/>
              </a:fillRef>
              <a:effectRef idx="3">
                <a:schemeClr val="accent3"/>
              </a:effectRef>
              <a:fontRef idx="minor">
                <a:schemeClr val="lt1"/>
              </a:fontRef>
            </p:style>
            <p:txBody>
              <a:bodyPr spcFirstLastPara="0" vert="horz" wrap="square" lIns="12065" tIns="12065" rIns="12065" bIns="12065" numCol="1" spcCol="1270" anchor="ctr" anchorCtr="0">
                <a:noAutofit/>
              </a:bodyPr>
              <a:lstStyle/>
              <a:p>
                <a:pPr lvl="0" algn="ctr" defTabSz="844550" rtl="0">
                  <a:lnSpc>
                    <a:spcPct val="90000"/>
                  </a:lnSpc>
                  <a:spcBef>
                    <a:spcPct val="0"/>
                  </a:spcBef>
                  <a:spcAft>
                    <a:spcPct val="35000"/>
                  </a:spcAft>
                </a:pPr>
                <a:r>
                  <a:rPr lang="fr-BE" kern="1200" dirty="0" smtClean="0">
                    <a:solidFill>
                      <a:schemeClr val="bg1"/>
                    </a:solidFill>
                  </a:rPr>
                  <a:t>Activité 2</a:t>
                </a:r>
                <a:endParaRPr lang="fr-BE" kern="1200" dirty="0">
                  <a:solidFill>
                    <a:schemeClr val="bg1"/>
                  </a:solidFill>
                </a:endParaRPr>
              </a:p>
            </p:txBody>
          </p:sp>
        </p:grpSp>
      </p:grpSp>
      <p:grpSp>
        <p:nvGrpSpPr>
          <p:cNvPr id="78" name="Diagram group"/>
          <p:cNvGrpSpPr/>
          <p:nvPr/>
        </p:nvGrpSpPr>
        <p:grpSpPr>
          <a:xfrm>
            <a:off x="8606654" y="5306019"/>
            <a:ext cx="1099482" cy="549741"/>
            <a:chOff x="134" y="192305"/>
            <a:chExt cx="1099482" cy="549741"/>
          </a:xfrm>
          <a:scene3d>
            <a:camera prst="perspectiveRelaxedModerately" zoom="92000"/>
            <a:lightRig rig="balanced" dir="t">
              <a:rot lat="0" lon="0" rev="12700000"/>
            </a:lightRig>
          </a:scene3d>
        </p:grpSpPr>
        <p:grpSp>
          <p:nvGrpSpPr>
            <p:cNvPr id="79" name="Groupe 78"/>
            <p:cNvGrpSpPr/>
            <p:nvPr/>
          </p:nvGrpSpPr>
          <p:grpSpPr>
            <a:xfrm>
              <a:off x="134" y="192305"/>
              <a:ext cx="1099482" cy="549741"/>
              <a:chOff x="134" y="192305"/>
              <a:chExt cx="1099482" cy="549741"/>
            </a:xfrm>
          </p:grpSpPr>
          <p:sp>
            <p:nvSpPr>
              <p:cNvPr id="80" name="Rectangle 79"/>
              <p:cNvSpPr/>
              <p:nvPr/>
            </p:nvSpPr>
            <p:spPr>
              <a:xfrm>
                <a:off x="134" y="192305"/>
                <a:ext cx="1099482" cy="549741"/>
              </a:xfrm>
              <a:prstGeom prst="rect">
                <a:avLst/>
              </a:prstGeom>
            </p:spPr>
            <p:style>
              <a:lnRef idx="0">
                <a:schemeClr val="accent3"/>
              </a:lnRef>
              <a:fillRef idx="3">
                <a:schemeClr val="accent3"/>
              </a:fillRef>
              <a:effectRef idx="3">
                <a:schemeClr val="accent3"/>
              </a:effectRef>
              <a:fontRef idx="minor">
                <a:schemeClr val="lt1"/>
              </a:fontRef>
            </p:style>
          </p:sp>
          <p:sp>
            <p:nvSpPr>
              <p:cNvPr id="81" name="Rectangle 80"/>
              <p:cNvSpPr/>
              <p:nvPr/>
            </p:nvSpPr>
            <p:spPr>
              <a:xfrm>
                <a:off x="134" y="192305"/>
                <a:ext cx="1099482" cy="549741"/>
              </a:xfrm>
              <a:prstGeom prst="rect">
                <a:avLst/>
              </a:prstGeom>
            </p:spPr>
            <p:style>
              <a:lnRef idx="0">
                <a:schemeClr val="accent3"/>
              </a:lnRef>
              <a:fillRef idx="3">
                <a:schemeClr val="accent3"/>
              </a:fillRef>
              <a:effectRef idx="3">
                <a:schemeClr val="accent3"/>
              </a:effectRef>
              <a:fontRef idx="minor">
                <a:schemeClr val="lt1"/>
              </a:fontRef>
            </p:style>
            <p:txBody>
              <a:bodyPr spcFirstLastPara="0" vert="horz" wrap="square" lIns="12065" tIns="12065" rIns="12065" bIns="12065" numCol="1" spcCol="1270" anchor="ctr" anchorCtr="0">
                <a:noAutofit/>
              </a:bodyPr>
              <a:lstStyle/>
              <a:p>
                <a:pPr lvl="0" algn="ctr" defTabSz="844550" rtl="0">
                  <a:lnSpc>
                    <a:spcPct val="90000"/>
                  </a:lnSpc>
                  <a:spcBef>
                    <a:spcPct val="0"/>
                  </a:spcBef>
                  <a:spcAft>
                    <a:spcPct val="35000"/>
                  </a:spcAft>
                </a:pPr>
                <a:r>
                  <a:rPr lang="fr-BE" kern="1200" dirty="0" smtClean="0">
                    <a:solidFill>
                      <a:schemeClr val="bg1"/>
                    </a:solidFill>
                  </a:rPr>
                  <a:t>Activité 3</a:t>
                </a:r>
                <a:endParaRPr lang="fr-BE" kern="1200" dirty="0">
                  <a:solidFill>
                    <a:schemeClr val="bg1"/>
                  </a:solidFill>
                </a:endParaRPr>
              </a:p>
            </p:txBody>
          </p:sp>
        </p:grpSp>
      </p:grpSp>
      <p:grpSp>
        <p:nvGrpSpPr>
          <p:cNvPr id="82" name="Diagram group"/>
          <p:cNvGrpSpPr/>
          <p:nvPr/>
        </p:nvGrpSpPr>
        <p:grpSpPr>
          <a:xfrm>
            <a:off x="9768233" y="5295030"/>
            <a:ext cx="1099482" cy="549741"/>
            <a:chOff x="0" y="0"/>
            <a:chExt cx="1099482" cy="549741"/>
          </a:xfrm>
          <a:scene3d>
            <a:camera prst="perspectiveRelaxedModerately" zoom="92000"/>
            <a:lightRig rig="balanced" dir="t">
              <a:rot lat="0" lon="0" rev="12700000"/>
            </a:lightRig>
          </a:scene3d>
        </p:grpSpPr>
        <p:grpSp>
          <p:nvGrpSpPr>
            <p:cNvPr id="83" name="Groupe 82"/>
            <p:cNvGrpSpPr/>
            <p:nvPr/>
          </p:nvGrpSpPr>
          <p:grpSpPr>
            <a:xfrm>
              <a:off x="0" y="0"/>
              <a:ext cx="1099482" cy="549741"/>
              <a:chOff x="0" y="0"/>
              <a:chExt cx="1099482" cy="549741"/>
            </a:xfrm>
          </p:grpSpPr>
          <p:sp>
            <p:nvSpPr>
              <p:cNvPr id="84" name="Rectangle 83"/>
              <p:cNvSpPr/>
              <p:nvPr/>
            </p:nvSpPr>
            <p:spPr>
              <a:xfrm>
                <a:off x="0" y="0"/>
                <a:ext cx="1099482" cy="549741"/>
              </a:xfrm>
              <a:prstGeom prst="rect">
                <a:avLst/>
              </a:prstGeom>
            </p:spPr>
            <p:style>
              <a:lnRef idx="0">
                <a:schemeClr val="accent3"/>
              </a:lnRef>
              <a:fillRef idx="3">
                <a:schemeClr val="accent3"/>
              </a:fillRef>
              <a:effectRef idx="3">
                <a:schemeClr val="accent3"/>
              </a:effectRef>
              <a:fontRef idx="minor">
                <a:schemeClr val="lt1"/>
              </a:fontRef>
            </p:style>
          </p:sp>
          <p:sp>
            <p:nvSpPr>
              <p:cNvPr id="85" name="Rectangle 84"/>
              <p:cNvSpPr/>
              <p:nvPr/>
            </p:nvSpPr>
            <p:spPr>
              <a:xfrm>
                <a:off x="0" y="0"/>
                <a:ext cx="1099482" cy="549741"/>
              </a:xfrm>
              <a:prstGeom prst="rect">
                <a:avLst/>
              </a:prstGeom>
            </p:spPr>
            <p:style>
              <a:lnRef idx="0">
                <a:schemeClr val="accent3"/>
              </a:lnRef>
              <a:fillRef idx="3">
                <a:schemeClr val="accent3"/>
              </a:fillRef>
              <a:effectRef idx="3">
                <a:schemeClr val="accent3"/>
              </a:effectRef>
              <a:fontRef idx="minor">
                <a:schemeClr val="lt1"/>
              </a:fontRef>
            </p:style>
            <p:txBody>
              <a:bodyPr spcFirstLastPara="0" vert="horz" wrap="square" lIns="12065" tIns="12065" rIns="12065" bIns="12065" numCol="1" spcCol="1270" anchor="ctr" anchorCtr="0">
                <a:noAutofit/>
              </a:bodyPr>
              <a:lstStyle/>
              <a:p>
                <a:pPr lvl="0" algn="ctr" defTabSz="844550" rtl="0">
                  <a:lnSpc>
                    <a:spcPct val="90000"/>
                  </a:lnSpc>
                  <a:spcBef>
                    <a:spcPct val="0"/>
                  </a:spcBef>
                  <a:spcAft>
                    <a:spcPct val="35000"/>
                  </a:spcAft>
                </a:pPr>
                <a:r>
                  <a:rPr lang="fr-BE" kern="1200" dirty="0" smtClean="0">
                    <a:solidFill>
                      <a:schemeClr val="bg1"/>
                    </a:solidFill>
                  </a:rPr>
                  <a:t>Activité 4</a:t>
                </a:r>
                <a:endParaRPr lang="fr-BE" kern="1200" dirty="0">
                  <a:solidFill>
                    <a:schemeClr val="bg1"/>
                  </a:solidFill>
                </a:endParaRPr>
              </a:p>
            </p:txBody>
          </p:sp>
        </p:grpSp>
      </p:grpSp>
      <p:cxnSp>
        <p:nvCxnSpPr>
          <p:cNvPr id="86" name="Connecteur droit avec flèche 85"/>
          <p:cNvCxnSpPr/>
          <p:nvPr/>
        </p:nvCxnSpPr>
        <p:spPr>
          <a:xfrm flipH="1" flipV="1">
            <a:off x="8847951" y="3920189"/>
            <a:ext cx="439809" cy="449922"/>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87" name="Connecteur droit avec flèche 86"/>
          <p:cNvCxnSpPr/>
          <p:nvPr/>
        </p:nvCxnSpPr>
        <p:spPr>
          <a:xfrm flipH="1">
            <a:off x="9109707" y="4901149"/>
            <a:ext cx="336486" cy="492813"/>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88" name="Connecteur droit avec flèche 87"/>
          <p:cNvCxnSpPr/>
          <p:nvPr/>
        </p:nvCxnSpPr>
        <p:spPr>
          <a:xfrm>
            <a:off x="9904992" y="4868582"/>
            <a:ext cx="283838" cy="560090"/>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121202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p:cNvSpPr>
            <a:spLocks noGrp="1"/>
          </p:cNvSpPr>
          <p:nvPr>
            <p:ph idx="1"/>
          </p:nvPr>
        </p:nvSpPr>
        <p:spPr/>
        <p:txBody>
          <a:bodyPr>
            <a:normAutofit/>
          </a:bodyPr>
          <a:lstStyle/>
          <a:p>
            <a:endParaRPr lang="fr-BE" sz="2200" dirty="0" smtClean="0"/>
          </a:p>
          <a:p>
            <a:endParaRPr lang="fr-BE" sz="2200" dirty="0" smtClean="0">
              <a:sym typeface="Wingdings" pitchFamily="2" charset="2"/>
            </a:endParaRPr>
          </a:p>
          <a:p>
            <a:endParaRPr lang="fr-BE" sz="2200" dirty="0">
              <a:sym typeface="Wingdings" pitchFamily="2" charset="2"/>
            </a:endParaRPr>
          </a:p>
          <a:p>
            <a:endParaRPr lang="fr-BE" sz="2200" dirty="0" smtClean="0">
              <a:sym typeface="Wingdings" pitchFamily="2" charset="2"/>
            </a:endParaRPr>
          </a:p>
          <a:p>
            <a:endParaRPr lang="fr-BE" sz="2200" dirty="0">
              <a:sym typeface="Wingdings" pitchFamily="2" charset="2"/>
            </a:endParaRPr>
          </a:p>
          <a:p>
            <a:endParaRPr lang="fr-BE" sz="2200" dirty="0" smtClean="0">
              <a:sym typeface="Wingdings" pitchFamily="2" charset="2"/>
            </a:endParaRPr>
          </a:p>
        </p:txBody>
      </p:sp>
      <p:sp>
        <p:nvSpPr>
          <p:cNvPr id="4" name="Titre 3"/>
          <p:cNvSpPr>
            <a:spLocks noGrp="1"/>
          </p:cNvSpPr>
          <p:nvPr>
            <p:ph type="title"/>
          </p:nvPr>
        </p:nvSpPr>
        <p:spPr/>
        <p:txBody>
          <a:bodyPr>
            <a:normAutofit/>
          </a:bodyPr>
          <a:lstStyle/>
          <a:p>
            <a:r>
              <a:rPr lang="fr-BE" dirty="0" smtClean="0">
                <a:solidFill>
                  <a:srgbClr val="0070C0"/>
                </a:solidFill>
                <a:ea typeface="+mn-ea"/>
                <a:cs typeface="+mn-cs"/>
              </a:rPr>
              <a:t>Conception </a:t>
            </a:r>
            <a:r>
              <a:rPr lang="fr-BE" dirty="0">
                <a:solidFill>
                  <a:srgbClr val="0070C0"/>
                </a:solidFill>
                <a:ea typeface="+mn-ea"/>
                <a:cs typeface="+mn-cs"/>
              </a:rPr>
              <a:t>- </a:t>
            </a:r>
            <a:r>
              <a:rPr lang="fr-BE" dirty="0" smtClean="0">
                <a:solidFill>
                  <a:srgbClr val="0070C0"/>
                </a:solidFill>
                <a:ea typeface="+mn-ea"/>
                <a:cs typeface="+mn-cs"/>
              </a:rPr>
              <a:t>Les </a:t>
            </a:r>
            <a:r>
              <a:rPr lang="fr-BE" dirty="0">
                <a:solidFill>
                  <a:srgbClr val="0070C0"/>
                </a:solidFill>
                <a:ea typeface="+mn-ea"/>
                <a:cs typeface="+mn-cs"/>
              </a:rPr>
              <a:t>niveaux d’acteurs</a:t>
            </a:r>
          </a:p>
        </p:txBody>
      </p:sp>
      <p:sp>
        <p:nvSpPr>
          <p:cNvPr id="7" name="Rectangle 6"/>
          <p:cNvSpPr/>
          <p:nvPr/>
        </p:nvSpPr>
        <p:spPr>
          <a:xfrm>
            <a:off x="1882344" y="2761733"/>
            <a:ext cx="1556951" cy="30891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fr-BE" dirty="0" smtClean="0">
                <a:latin typeface="Verdana" pitchFamily="34" charset="0"/>
                <a:ea typeface="Verdana" pitchFamily="34" charset="0"/>
                <a:cs typeface="Verdana" pitchFamily="34" charset="0"/>
              </a:rPr>
              <a:t>OG</a:t>
            </a:r>
            <a:endParaRPr lang="fr-BE" dirty="0">
              <a:latin typeface="Verdana" pitchFamily="34" charset="0"/>
              <a:ea typeface="Verdana" pitchFamily="34" charset="0"/>
              <a:cs typeface="Verdana" pitchFamily="34" charset="0"/>
            </a:endParaRPr>
          </a:p>
        </p:txBody>
      </p:sp>
      <p:sp>
        <p:nvSpPr>
          <p:cNvPr id="8" name="Rectangle 7"/>
          <p:cNvSpPr/>
          <p:nvPr/>
        </p:nvSpPr>
        <p:spPr>
          <a:xfrm>
            <a:off x="1882345" y="3280710"/>
            <a:ext cx="1556951" cy="308919"/>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fr-BE" dirty="0" smtClean="0">
                <a:latin typeface="Verdana" pitchFamily="34" charset="0"/>
                <a:ea typeface="Verdana" pitchFamily="34" charset="0"/>
                <a:cs typeface="Verdana" pitchFamily="34" charset="0"/>
              </a:rPr>
              <a:t>OS</a:t>
            </a:r>
            <a:endParaRPr lang="fr-BE" dirty="0">
              <a:latin typeface="Verdana" pitchFamily="34" charset="0"/>
              <a:ea typeface="Verdana" pitchFamily="34" charset="0"/>
              <a:cs typeface="Verdana" pitchFamily="34" charset="0"/>
            </a:endParaRPr>
          </a:p>
        </p:txBody>
      </p:sp>
      <p:sp>
        <p:nvSpPr>
          <p:cNvPr id="9" name="Rectangle 8"/>
          <p:cNvSpPr/>
          <p:nvPr/>
        </p:nvSpPr>
        <p:spPr>
          <a:xfrm>
            <a:off x="1882345" y="3805875"/>
            <a:ext cx="1556951" cy="308919"/>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BE" dirty="0" smtClean="0">
                <a:latin typeface="Verdana" pitchFamily="34" charset="0"/>
                <a:ea typeface="Verdana" pitchFamily="34" charset="0"/>
                <a:cs typeface="Verdana" pitchFamily="34" charset="0"/>
              </a:rPr>
              <a:t>Résultats</a:t>
            </a:r>
            <a:endParaRPr lang="fr-BE" dirty="0">
              <a:latin typeface="Verdana" pitchFamily="34" charset="0"/>
              <a:ea typeface="Verdana" pitchFamily="34" charset="0"/>
              <a:cs typeface="Verdana" pitchFamily="34" charset="0"/>
            </a:endParaRPr>
          </a:p>
        </p:txBody>
      </p:sp>
      <p:sp>
        <p:nvSpPr>
          <p:cNvPr id="10" name="Rectangle 9"/>
          <p:cNvSpPr/>
          <p:nvPr/>
        </p:nvSpPr>
        <p:spPr>
          <a:xfrm>
            <a:off x="1882345" y="4277494"/>
            <a:ext cx="1556951" cy="308919"/>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fr-BE" dirty="0" smtClean="0">
                <a:latin typeface="Verdana" pitchFamily="34" charset="0"/>
                <a:ea typeface="Verdana" pitchFamily="34" charset="0"/>
                <a:cs typeface="Verdana" pitchFamily="34" charset="0"/>
              </a:rPr>
              <a:t>Activités</a:t>
            </a:r>
            <a:endParaRPr lang="fr-BE" dirty="0">
              <a:latin typeface="Verdana" pitchFamily="34" charset="0"/>
              <a:ea typeface="Verdana" pitchFamily="34" charset="0"/>
              <a:cs typeface="Verdana" pitchFamily="34" charset="0"/>
            </a:endParaRPr>
          </a:p>
        </p:txBody>
      </p:sp>
      <p:sp>
        <p:nvSpPr>
          <p:cNvPr id="11" name="Rectangle 10"/>
          <p:cNvSpPr/>
          <p:nvPr/>
        </p:nvSpPr>
        <p:spPr>
          <a:xfrm>
            <a:off x="4501978" y="3291005"/>
            <a:ext cx="1556951" cy="30891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fr-BE" dirty="0" smtClean="0">
                <a:latin typeface="Verdana" pitchFamily="34" charset="0"/>
                <a:ea typeface="Verdana" pitchFamily="34" charset="0"/>
                <a:cs typeface="Verdana" pitchFamily="34" charset="0"/>
              </a:rPr>
              <a:t>OG</a:t>
            </a:r>
            <a:endParaRPr lang="fr-BE" dirty="0">
              <a:latin typeface="Verdana" pitchFamily="34" charset="0"/>
              <a:ea typeface="Verdana" pitchFamily="34" charset="0"/>
              <a:cs typeface="Verdana" pitchFamily="34" charset="0"/>
            </a:endParaRPr>
          </a:p>
        </p:txBody>
      </p:sp>
      <p:sp>
        <p:nvSpPr>
          <p:cNvPr id="12" name="Rectangle 11"/>
          <p:cNvSpPr/>
          <p:nvPr/>
        </p:nvSpPr>
        <p:spPr>
          <a:xfrm>
            <a:off x="4506096" y="3826475"/>
            <a:ext cx="1556951" cy="308919"/>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fr-BE" dirty="0" smtClean="0">
                <a:latin typeface="Verdana" pitchFamily="34" charset="0"/>
                <a:ea typeface="Verdana" pitchFamily="34" charset="0"/>
                <a:cs typeface="Verdana" pitchFamily="34" charset="0"/>
              </a:rPr>
              <a:t>OS</a:t>
            </a:r>
            <a:endParaRPr lang="fr-BE" dirty="0">
              <a:latin typeface="Verdana" pitchFamily="34" charset="0"/>
              <a:ea typeface="Verdana" pitchFamily="34" charset="0"/>
              <a:cs typeface="Verdana" pitchFamily="34" charset="0"/>
            </a:endParaRPr>
          </a:p>
        </p:txBody>
      </p:sp>
      <p:sp>
        <p:nvSpPr>
          <p:cNvPr id="13" name="Rectangle 12"/>
          <p:cNvSpPr/>
          <p:nvPr/>
        </p:nvSpPr>
        <p:spPr>
          <a:xfrm>
            <a:off x="4506096" y="4283673"/>
            <a:ext cx="1556951" cy="308919"/>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BE" dirty="0">
                <a:latin typeface="Verdana" pitchFamily="34" charset="0"/>
                <a:ea typeface="Verdana" pitchFamily="34" charset="0"/>
                <a:cs typeface="Verdana" pitchFamily="34" charset="0"/>
              </a:rPr>
              <a:t>Résultats</a:t>
            </a:r>
          </a:p>
        </p:txBody>
      </p:sp>
      <p:sp>
        <p:nvSpPr>
          <p:cNvPr id="14" name="Rectangle 13"/>
          <p:cNvSpPr/>
          <p:nvPr/>
        </p:nvSpPr>
        <p:spPr>
          <a:xfrm>
            <a:off x="4506096" y="4761468"/>
            <a:ext cx="1556951" cy="308919"/>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fr-BE" dirty="0">
                <a:latin typeface="Verdana" pitchFamily="34" charset="0"/>
                <a:ea typeface="Verdana" pitchFamily="34" charset="0"/>
                <a:cs typeface="Verdana" pitchFamily="34" charset="0"/>
              </a:rPr>
              <a:t>Activités</a:t>
            </a:r>
          </a:p>
        </p:txBody>
      </p:sp>
      <p:sp>
        <p:nvSpPr>
          <p:cNvPr id="15" name="Rectangle 14"/>
          <p:cNvSpPr/>
          <p:nvPr/>
        </p:nvSpPr>
        <p:spPr>
          <a:xfrm>
            <a:off x="6890951" y="3826475"/>
            <a:ext cx="1556951" cy="30891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fr-BE" dirty="0" smtClean="0">
                <a:latin typeface="Verdana" pitchFamily="34" charset="0"/>
                <a:ea typeface="Verdana" pitchFamily="34" charset="0"/>
                <a:cs typeface="Verdana" pitchFamily="34" charset="0"/>
              </a:rPr>
              <a:t>OG</a:t>
            </a:r>
            <a:endParaRPr lang="fr-BE" dirty="0">
              <a:latin typeface="Verdana" pitchFamily="34" charset="0"/>
              <a:ea typeface="Verdana" pitchFamily="34" charset="0"/>
              <a:cs typeface="Verdana" pitchFamily="34" charset="0"/>
            </a:endParaRPr>
          </a:p>
        </p:txBody>
      </p:sp>
      <p:sp>
        <p:nvSpPr>
          <p:cNvPr id="16" name="Rectangle 15"/>
          <p:cNvSpPr/>
          <p:nvPr/>
        </p:nvSpPr>
        <p:spPr>
          <a:xfrm>
            <a:off x="6890950" y="4283674"/>
            <a:ext cx="1556951" cy="308919"/>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fr-BE" dirty="0" smtClean="0">
                <a:latin typeface="Verdana" pitchFamily="34" charset="0"/>
                <a:ea typeface="Verdana" pitchFamily="34" charset="0"/>
                <a:cs typeface="Verdana" pitchFamily="34" charset="0"/>
              </a:rPr>
              <a:t>OS</a:t>
            </a:r>
            <a:endParaRPr lang="fr-BE" dirty="0">
              <a:latin typeface="Verdana" pitchFamily="34" charset="0"/>
              <a:ea typeface="Verdana" pitchFamily="34" charset="0"/>
              <a:cs typeface="Verdana" pitchFamily="34" charset="0"/>
            </a:endParaRPr>
          </a:p>
        </p:txBody>
      </p:sp>
      <p:sp>
        <p:nvSpPr>
          <p:cNvPr id="17" name="Rectangle 16"/>
          <p:cNvSpPr/>
          <p:nvPr/>
        </p:nvSpPr>
        <p:spPr>
          <a:xfrm>
            <a:off x="6890949" y="4761468"/>
            <a:ext cx="1556951" cy="308919"/>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BE" dirty="0">
                <a:latin typeface="Verdana" pitchFamily="34" charset="0"/>
                <a:ea typeface="Verdana" pitchFamily="34" charset="0"/>
                <a:cs typeface="Verdana" pitchFamily="34" charset="0"/>
              </a:rPr>
              <a:t>Résultats</a:t>
            </a:r>
          </a:p>
        </p:txBody>
      </p:sp>
      <p:sp>
        <p:nvSpPr>
          <p:cNvPr id="18" name="Rectangle 17"/>
          <p:cNvSpPr/>
          <p:nvPr/>
        </p:nvSpPr>
        <p:spPr>
          <a:xfrm>
            <a:off x="6890951" y="5272215"/>
            <a:ext cx="1556951" cy="308919"/>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fr-BE" dirty="0">
                <a:latin typeface="Verdana" pitchFamily="34" charset="0"/>
                <a:ea typeface="Verdana" pitchFamily="34" charset="0"/>
                <a:cs typeface="Verdana" pitchFamily="34" charset="0"/>
              </a:rPr>
              <a:t>Activités</a:t>
            </a:r>
          </a:p>
        </p:txBody>
      </p:sp>
      <p:sp>
        <p:nvSpPr>
          <p:cNvPr id="19" name="Rectangle 18"/>
          <p:cNvSpPr/>
          <p:nvPr/>
        </p:nvSpPr>
        <p:spPr>
          <a:xfrm>
            <a:off x="9267561" y="4283675"/>
            <a:ext cx="1556951" cy="30891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fr-BE" dirty="0" smtClean="0">
                <a:latin typeface="Verdana" pitchFamily="34" charset="0"/>
                <a:ea typeface="Verdana" pitchFamily="34" charset="0"/>
                <a:cs typeface="Verdana" pitchFamily="34" charset="0"/>
              </a:rPr>
              <a:t>OG</a:t>
            </a:r>
            <a:endParaRPr lang="fr-BE" dirty="0">
              <a:latin typeface="Verdana" pitchFamily="34" charset="0"/>
              <a:ea typeface="Verdana" pitchFamily="34" charset="0"/>
              <a:cs typeface="Verdana" pitchFamily="34" charset="0"/>
            </a:endParaRPr>
          </a:p>
        </p:txBody>
      </p:sp>
      <p:sp>
        <p:nvSpPr>
          <p:cNvPr id="20" name="Rectangle 19"/>
          <p:cNvSpPr/>
          <p:nvPr/>
        </p:nvSpPr>
        <p:spPr>
          <a:xfrm>
            <a:off x="9267560" y="4747053"/>
            <a:ext cx="1556951" cy="308919"/>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fr-BE" dirty="0" smtClean="0">
                <a:latin typeface="Verdana" pitchFamily="34" charset="0"/>
                <a:ea typeface="Verdana" pitchFamily="34" charset="0"/>
                <a:cs typeface="Verdana" pitchFamily="34" charset="0"/>
              </a:rPr>
              <a:t>OS</a:t>
            </a:r>
            <a:endParaRPr lang="fr-BE" dirty="0">
              <a:latin typeface="Verdana" pitchFamily="34" charset="0"/>
              <a:ea typeface="Verdana" pitchFamily="34" charset="0"/>
              <a:cs typeface="Verdana" pitchFamily="34" charset="0"/>
            </a:endParaRPr>
          </a:p>
        </p:txBody>
      </p:sp>
      <p:sp>
        <p:nvSpPr>
          <p:cNvPr id="21" name="Rectangle 20"/>
          <p:cNvSpPr/>
          <p:nvPr/>
        </p:nvSpPr>
        <p:spPr>
          <a:xfrm>
            <a:off x="9267561" y="5272216"/>
            <a:ext cx="1556951" cy="308919"/>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BE" dirty="0">
                <a:latin typeface="Verdana" pitchFamily="34" charset="0"/>
                <a:ea typeface="Verdana" pitchFamily="34" charset="0"/>
                <a:cs typeface="Verdana" pitchFamily="34" charset="0"/>
              </a:rPr>
              <a:t>Résultats</a:t>
            </a:r>
          </a:p>
        </p:txBody>
      </p:sp>
      <p:sp>
        <p:nvSpPr>
          <p:cNvPr id="22" name="Rectangle 21"/>
          <p:cNvSpPr/>
          <p:nvPr/>
        </p:nvSpPr>
        <p:spPr>
          <a:xfrm>
            <a:off x="9267561" y="5782961"/>
            <a:ext cx="1556951" cy="308919"/>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fr-BE" dirty="0">
                <a:latin typeface="Verdana" pitchFamily="34" charset="0"/>
                <a:ea typeface="Verdana" pitchFamily="34" charset="0"/>
                <a:cs typeface="Verdana" pitchFamily="34" charset="0"/>
              </a:rPr>
              <a:t>Activités</a:t>
            </a:r>
          </a:p>
        </p:txBody>
      </p:sp>
      <p:sp>
        <p:nvSpPr>
          <p:cNvPr id="23" name="Flèche droite 22"/>
          <p:cNvSpPr/>
          <p:nvPr/>
        </p:nvSpPr>
        <p:spPr>
          <a:xfrm>
            <a:off x="3508370" y="3203148"/>
            <a:ext cx="978408" cy="484632"/>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fr-BE"/>
          </a:p>
        </p:txBody>
      </p:sp>
      <p:sp>
        <p:nvSpPr>
          <p:cNvPr id="24" name="Flèche droite 23"/>
          <p:cNvSpPr/>
          <p:nvPr/>
        </p:nvSpPr>
        <p:spPr>
          <a:xfrm>
            <a:off x="3508370" y="4207464"/>
            <a:ext cx="978408" cy="484632"/>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fr-BE"/>
          </a:p>
        </p:txBody>
      </p:sp>
      <p:sp>
        <p:nvSpPr>
          <p:cNvPr id="25" name="Flèche droite 24"/>
          <p:cNvSpPr/>
          <p:nvPr/>
        </p:nvSpPr>
        <p:spPr>
          <a:xfrm>
            <a:off x="3508370" y="3742714"/>
            <a:ext cx="978408" cy="484632"/>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fr-BE"/>
          </a:p>
        </p:txBody>
      </p:sp>
      <p:sp>
        <p:nvSpPr>
          <p:cNvPr id="33" name="Flèche droite 32"/>
          <p:cNvSpPr/>
          <p:nvPr/>
        </p:nvSpPr>
        <p:spPr>
          <a:xfrm>
            <a:off x="8506833" y="5184359"/>
            <a:ext cx="760728" cy="484632"/>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fr-BE"/>
          </a:p>
        </p:txBody>
      </p:sp>
      <p:sp>
        <p:nvSpPr>
          <p:cNvPr id="34" name="Flèche droite 33"/>
          <p:cNvSpPr/>
          <p:nvPr/>
        </p:nvSpPr>
        <p:spPr>
          <a:xfrm>
            <a:off x="8524724" y="4207464"/>
            <a:ext cx="760728" cy="484632"/>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fr-BE"/>
          </a:p>
        </p:txBody>
      </p:sp>
      <p:sp>
        <p:nvSpPr>
          <p:cNvPr id="35" name="Flèche droite 34"/>
          <p:cNvSpPr/>
          <p:nvPr/>
        </p:nvSpPr>
        <p:spPr>
          <a:xfrm>
            <a:off x="8506832" y="4673611"/>
            <a:ext cx="760728" cy="484632"/>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fr-BE"/>
          </a:p>
        </p:txBody>
      </p:sp>
      <p:sp>
        <p:nvSpPr>
          <p:cNvPr id="36" name="Flèche droite 35"/>
          <p:cNvSpPr/>
          <p:nvPr/>
        </p:nvSpPr>
        <p:spPr>
          <a:xfrm>
            <a:off x="6132911" y="4659196"/>
            <a:ext cx="760728" cy="484632"/>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fr-BE"/>
          </a:p>
        </p:txBody>
      </p:sp>
      <p:sp>
        <p:nvSpPr>
          <p:cNvPr id="37" name="Flèche droite 36"/>
          <p:cNvSpPr/>
          <p:nvPr/>
        </p:nvSpPr>
        <p:spPr>
          <a:xfrm>
            <a:off x="6126094" y="4221179"/>
            <a:ext cx="760728" cy="484632"/>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fr-BE"/>
          </a:p>
        </p:txBody>
      </p:sp>
      <p:sp>
        <p:nvSpPr>
          <p:cNvPr id="38" name="Flèche droite 37"/>
          <p:cNvSpPr/>
          <p:nvPr/>
        </p:nvSpPr>
        <p:spPr>
          <a:xfrm>
            <a:off x="6126094" y="3772906"/>
            <a:ext cx="760728" cy="484632"/>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fr-BE"/>
          </a:p>
        </p:txBody>
      </p:sp>
      <p:sp>
        <p:nvSpPr>
          <p:cNvPr id="40" name="Rectangle 39"/>
          <p:cNvSpPr/>
          <p:nvPr/>
        </p:nvSpPr>
        <p:spPr>
          <a:xfrm>
            <a:off x="1554807" y="2306590"/>
            <a:ext cx="2212026" cy="308919"/>
          </a:xfrm>
          <a:prstGeom prst="rect">
            <a:avLst/>
          </a:prstGeom>
          <a:ln>
            <a:noFill/>
          </a:ln>
        </p:spPr>
        <p:style>
          <a:lnRef idx="2">
            <a:schemeClr val="accent3"/>
          </a:lnRef>
          <a:fillRef idx="1">
            <a:schemeClr val="lt1"/>
          </a:fillRef>
          <a:effectRef idx="0">
            <a:schemeClr val="accent3"/>
          </a:effectRef>
          <a:fontRef idx="minor">
            <a:schemeClr val="dk1"/>
          </a:fontRef>
        </p:style>
        <p:txBody>
          <a:bodyPr rtlCol="0" anchor="ctr"/>
          <a:lstStyle/>
          <a:p>
            <a:pPr algn="ctr"/>
            <a:r>
              <a:rPr lang="fr-BE" dirty="0" smtClean="0">
                <a:solidFill>
                  <a:srgbClr val="002060"/>
                </a:solidFill>
                <a:latin typeface="Verdana" pitchFamily="34" charset="0"/>
                <a:ea typeface="Verdana" pitchFamily="34" charset="0"/>
                <a:cs typeface="Verdana" pitchFamily="34" charset="0"/>
              </a:rPr>
              <a:t>ORGANISATION</a:t>
            </a:r>
            <a:endParaRPr lang="fr-BE" dirty="0">
              <a:solidFill>
                <a:srgbClr val="002060"/>
              </a:solidFill>
              <a:latin typeface="Verdana" pitchFamily="34" charset="0"/>
              <a:ea typeface="Verdana" pitchFamily="34" charset="0"/>
              <a:cs typeface="Verdana" pitchFamily="34" charset="0"/>
            </a:endParaRPr>
          </a:p>
        </p:txBody>
      </p:sp>
      <p:sp>
        <p:nvSpPr>
          <p:cNvPr id="41" name="Rectangle 40"/>
          <p:cNvSpPr/>
          <p:nvPr/>
        </p:nvSpPr>
        <p:spPr>
          <a:xfrm>
            <a:off x="4486778" y="2761733"/>
            <a:ext cx="1556951" cy="308919"/>
          </a:xfrm>
          <a:prstGeom prst="rect">
            <a:avLst/>
          </a:prstGeom>
          <a:no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fr-BE" dirty="0" smtClean="0">
                <a:solidFill>
                  <a:srgbClr val="002060"/>
                </a:solidFill>
                <a:latin typeface="Verdana" pitchFamily="34" charset="0"/>
                <a:ea typeface="Verdana" pitchFamily="34" charset="0"/>
                <a:cs typeface="Verdana" pitchFamily="34" charset="0"/>
              </a:rPr>
              <a:t>DIRECTION</a:t>
            </a:r>
            <a:endParaRPr lang="fr-BE" dirty="0">
              <a:solidFill>
                <a:srgbClr val="002060"/>
              </a:solidFill>
              <a:latin typeface="Verdana" pitchFamily="34" charset="0"/>
              <a:ea typeface="Verdana" pitchFamily="34" charset="0"/>
              <a:cs typeface="Verdana" pitchFamily="34" charset="0"/>
            </a:endParaRPr>
          </a:p>
        </p:txBody>
      </p:sp>
      <p:sp>
        <p:nvSpPr>
          <p:cNvPr id="42" name="Rectangle 41"/>
          <p:cNvSpPr/>
          <p:nvPr/>
        </p:nvSpPr>
        <p:spPr>
          <a:xfrm>
            <a:off x="6794154" y="3280709"/>
            <a:ext cx="1750543" cy="308919"/>
          </a:xfrm>
          <a:prstGeom prst="rect">
            <a:avLst/>
          </a:prstGeom>
          <a:ln>
            <a:noFill/>
          </a:ln>
        </p:spPr>
        <p:style>
          <a:lnRef idx="2">
            <a:schemeClr val="accent3"/>
          </a:lnRef>
          <a:fillRef idx="1">
            <a:schemeClr val="lt1"/>
          </a:fillRef>
          <a:effectRef idx="0">
            <a:schemeClr val="accent3"/>
          </a:effectRef>
          <a:fontRef idx="minor">
            <a:schemeClr val="dk1"/>
          </a:fontRef>
        </p:style>
        <p:txBody>
          <a:bodyPr rtlCol="0" anchor="ctr"/>
          <a:lstStyle/>
          <a:p>
            <a:pPr algn="ctr"/>
            <a:r>
              <a:rPr lang="fr-BE" dirty="0" smtClean="0">
                <a:solidFill>
                  <a:srgbClr val="002060"/>
                </a:solidFill>
                <a:latin typeface="Verdana" pitchFamily="34" charset="0"/>
                <a:ea typeface="Verdana" pitchFamily="34" charset="0"/>
                <a:cs typeface="Verdana" pitchFamily="34" charset="0"/>
              </a:rPr>
              <a:t>EQUIPE</a:t>
            </a:r>
            <a:endParaRPr lang="fr-BE" dirty="0">
              <a:solidFill>
                <a:srgbClr val="002060"/>
              </a:solidFill>
              <a:latin typeface="Verdana" pitchFamily="34" charset="0"/>
              <a:ea typeface="Verdana" pitchFamily="34" charset="0"/>
              <a:cs typeface="Verdana" pitchFamily="34" charset="0"/>
            </a:endParaRPr>
          </a:p>
        </p:txBody>
      </p:sp>
      <p:sp>
        <p:nvSpPr>
          <p:cNvPr id="43" name="Rectangle 42"/>
          <p:cNvSpPr/>
          <p:nvPr/>
        </p:nvSpPr>
        <p:spPr>
          <a:xfrm>
            <a:off x="8904061" y="3783880"/>
            <a:ext cx="2283950" cy="308919"/>
          </a:xfrm>
          <a:prstGeom prst="rect">
            <a:avLst/>
          </a:prstGeom>
          <a:ln>
            <a:noFill/>
          </a:ln>
        </p:spPr>
        <p:style>
          <a:lnRef idx="2">
            <a:schemeClr val="accent3"/>
          </a:lnRef>
          <a:fillRef idx="1">
            <a:schemeClr val="lt1"/>
          </a:fillRef>
          <a:effectRef idx="0">
            <a:schemeClr val="accent3"/>
          </a:effectRef>
          <a:fontRef idx="minor">
            <a:schemeClr val="dk1"/>
          </a:fontRef>
        </p:style>
        <p:txBody>
          <a:bodyPr rtlCol="0" anchor="ctr"/>
          <a:lstStyle/>
          <a:p>
            <a:pPr algn="ctr"/>
            <a:r>
              <a:rPr lang="fr-BE" dirty="0" smtClean="0">
                <a:solidFill>
                  <a:srgbClr val="002060"/>
                </a:solidFill>
                <a:latin typeface="Verdana" pitchFamily="34" charset="0"/>
                <a:ea typeface="Verdana" pitchFamily="34" charset="0"/>
                <a:cs typeface="Verdana" pitchFamily="34" charset="0"/>
              </a:rPr>
              <a:t>SOUS-TRAITANT</a:t>
            </a:r>
            <a:endParaRPr lang="fr-BE" dirty="0">
              <a:solidFill>
                <a:srgbClr val="002060"/>
              </a:solidFill>
              <a:latin typeface="Verdana" pitchFamily="34" charset="0"/>
              <a:ea typeface="Verdana" pitchFamily="34" charset="0"/>
              <a:cs typeface="Verdana" pitchFamily="34" charset="0"/>
            </a:endParaRPr>
          </a:p>
        </p:txBody>
      </p:sp>
      <p:sp>
        <p:nvSpPr>
          <p:cNvPr id="44" name="Rectangle 43"/>
          <p:cNvSpPr/>
          <p:nvPr/>
        </p:nvSpPr>
        <p:spPr>
          <a:xfrm>
            <a:off x="5618957" y="1979136"/>
            <a:ext cx="6171168" cy="7908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2200" dirty="0">
                <a:solidFill>
                  <a:srgbClr val="000000"/>
                </a:solidFill>
                <a:latin typeface="Verdana" pitchFamily="34" charset="0"/>
                <a:ea typeface="Verdana" pitchFamily="34" charset="0"/>
                <a:cs typeface="Verdana" pitchFamily="34" charset="0"/>
                <a:sym typeface="Wingdings" pitchFamily="2" charset="2"/>
              </a:rPr>
              <a:t> </a:t>
            </a:r>
            <a:r>
              <a:rPr lang="fr-BE" sz="2000" dirty="0">
                <a:solidFill>
                  <a:srgbClr val="0070C0"/>
                </a:solidFill>
                <a:latin typeface="Verdana" panose="020B0604030504040204" pitchFamily="34" charset="0"/>
                <a:sym typeface="Wingdings" pitchFamily="2" charset="2"/>
              </a:rPr>
              <a:t>Et chaque acteur se positionne à un niveau différent</a:t>
            </a:r>
            <a:endParaRPr lang="fr-BE" sz="2000" dirty="0">
              <a:solidFill>
                <a:srgbClr val="0070C0"/>
              </a:solidFill>
              <a:latin typeface="Verdana" panose="020B0604030504040204" pitchFamily="34" charset="0"/>
            </a:endParaRPr>
          </a:p>
        </p:txBody>
      </p:sp>
      <p:sp>
        <p:nvSpPr>
          <p:cNvPr id="45" name="Rectangle 44"/>
          <p:cNvSpPr/>
          <p:nvPr/>
        </p:nvSpPr>
        <p:spPr>
          <a:xfrm>
            <a:off x="457200" y="5668991"/>
            <a:ext cx="7990702" cy="10530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BE" sz="2000" dirty="0" smtClean="0">
                <a:solidFill>
                  <a:srgbClr val="0070C0"/>
                </a:solidFill>
                <a:latin typeface="Verdana" panose="020B0604030504040204" pitchFamily="34" charset="0"/>
                <a:sym typeface="Wingdings" pitchFamily="2" charset="2"/>
              </a:rPr>
              <a:t>Ex</a:t>
            </a:r>
            <a:r>
              <a:rPr lang="fr-BE" sz="2000" dirty="0">
                <a:solidFill>
                  <a:srgbClr val="0070C0"/>
                </a:solidFill>
                <a:latin typeface="Verdana" panose="020B0604030504040204" pitchFamily="34" charset="0"/>
                <a:sym typeface="Wingdings" pitchFamily="2" charset="2"/>
              </a:rPr>
              <a:t>: L’OG du sous-traitant correspond à l’OS du membre de l’équipe, qui équivaut lui-même à un résultat de la direction, etc.</a:t>
            </a:r>
            <a:endParaRPr lang="fr-BE" sz="2000" dirty="0">
              <a:solidFill>
                <a:srgbClr val="0070C0"/>
              </a:solidFill>
              <a:latin typeface="Verdana" panose="020B0604030504040204" pitchFamily="34" charset="0"/>
            </a:endParaRPr>
          </a:p>
        </p:txBody>
      </p:sp>
    </p:spTree>
    <p:extLst>
      <p:ext uri="{BB962C8B-B14F-4D97-AF65-F5344CB8AC3E}">
        <p14:creationId xmlns:p14="http://schemas.microsoft.com/office/powerpoint/2010/main" val="26484237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p:cNvSpPr>
            <a:spLocks noGrp="1"/>
          </p:cNvSpPr>
          <p:nvPr>
            <p:ph idx="1"/>
          </p:nvPr>
        </p:nvSpPr>
        <p:spPr/>
        <p:txBody>
          <a:bodyPr>
            <a:normAutofit/>
          </a:bodyPr>
          <a:lstStyle/>
          <a:p>
            <a:r>
              <a:rPr lang="fr-BE" sz="2000" b="1" dirty="0">
                <a:solidFill>
                  <a:srgbClr val="0070C0"/>
                </a:solidFill>
                <a:ea typeface="+mn-ea"/>
                <a:cs typeface="+mn-cs"/>
              </a:rPr>
              <a:t>C’est quoi?</a:t>
            </a:r>
          </a:p>
          <a:p>
            <a:r>
              <a:rPr lang="fr-BE" sz="2000" dirty="0">
                <a:solidFill>
                  <a:srgbClr val="0070C0"/>
                </a:solidFill>
                <a:ea typeface="+mn-ea"/>
                <a:cs typeface="+mn-cs"/>
                <a:sym typeface="Wingdings" pitchFamily="2" charset="2"/>
              </a:rPr>
              <a:t> Tout facteur externe ou interne sur lequel le gestionnaire n’a pas ou peu de prise et qui est susceptible d’entraver ou de favoriser la mise en œuvre et la viabilité du projet en terme de Coût – délai – qualité</a:t>
            </a:r>
          </a:p>
          <a:p>
            <a:pPr marL="230400" indent="0">
              <a:buNone/>
            </a:pPr>
            <a:r>
              <a:rPr lang="fr-BE" sz="2000" b="1" dirty="0">
                <a:solidFill>
                  <a:srgbClr val="0070C0"/>
                </a:solidFill>
                <a:ea typeface="+mn-ea"/>
                <a:cs typeface="+mn-cs"/>
                <a:sym typeface="Wingdings" pitchFamily="2" charset="2"/>
              </a:rPr>
              <a:t>Que faire?</a:t>
            </a:r>
          </a:p>
          <a:p>
            <a:pPr marL="687600" indent="-457200">
              <a:buClrTx/>
              <a:buFont typeface="+mj-lt"/>
              <a:buAutoNum type="arabicPeriod"/>
            </a:pPr>
            <a:r>
              <a:rPr lang="fr-BE" sz="2000" dirty="0">
                <a:solidFill>
                  <a:srgbClr val="0070C0"/>
                </a:solidFill>
                <a:ea typeface="+mn-ea"/>
                <a:cs typeface="+mn-cs"/>
                <a:sym typeface="Wingdings" pitchFamily="2" charset="2"/>
              </a:rPr>
              <a:t>Identifier les R et H</a:t>
            </a:r>
          </a:p>
          <a:p>
            <a:pPr marL="687600" indent="-457200">
              <a:buClrTx/>
              <a:buFont typeface="+mj-lt"/>
              <a:buAutoNum type="arabicPeriod"/>
            </a:pPr>
            <a:r>
              <a:rPr lang="fr-BE" sz="2000" dirty="0">
                <a:solidFill>
                  <a:srgbClr val="0070C0"/>
                </a:solidFill>
                <a:ea typeface="+mn-ea"/>
                <a:cs typeface="+mn-cs"/>
                <a:sym typeface="Wingdings" pitchFamily="2" charset="2"/>
              </a:rPr>
              <a:t>Evaluer leur importance</a:t>
            </a:r>
          </a:p>
          <a:p>
            <a:pPr marL="687600" indent="-457200">
              <a:buClrTx/>
              <a:buFont typeface="+mj-lt"/>
              <a:buAutoNum type="arabicPeriod"/>
            </a:pPr>
            <a:r>
              <a:rPr lang="fr-BE" sz="2000" dirty="0">
                <a:solidFill>
                  <a:srgbClr val="0070C0"/>
                </a:solidFill>
                <a:ea typeface="+mn-ea"/>
                <a:cs typeface="+mn-cs"/>
                <a:sym typeface="Wingdings" pitchFamily="2" charset="2"/>
              </a:rPr>
              <a:t>Prioriser</a:t>
            </a:r>
          </a:p>
          <a:p>
            <a:pPr marL="687600" indent="-457200">
              <a:buClrTx/>
              <a:buAutoNum type="arabicPeriod"/>
            </a:pPr>
            <a:endParaRPr lang="fr-BE" sz="2200" b="1" dirty="0" smtClean="0">
              <a:sym typeface="Wingdings" pitchFamily="2" charset="2"/>
            </a:endParaRPr>
          </a:p>
          <a:p>
            <a:pPr marL="687600" indent="-457200">
              <a:buFont typeface="+mj-lt"/>
              <a:buAutoNum type="arabicPeriod"/>
            </a:pPr>
            <a:endParaRPr lang="fr-BE" sz="2200" b="1" dirty="0">
              <a:sym typeface="Wingdings" pitchFamily="2" charset="2"/>
            </a:endParaRPr>
          </a:p>
        </p:txBody>
      </p:sp>
      <p:sp>
        <p:nvSpPr>
          <p:cNvPr id="4" name="Titre 3"/>
          <p:cNvSpPr>
            <a:spLocks noGrp="1"/>
          </p:cNvSpPr>
          <p:nvPr>
            <p:ph type="title"/>
          </p:nvPr>
        </p:nvSpPr>
        <p:spPr/>
        <p:txBody>
          <a:bodyPr>
            <a:normAutofit/>
          </a:bodyPr>
          <a:lstStyle/>
          <a:p>
            <a:r>
              <a:rPr lang="fr-BE" dirty="0" smtClean="0">
                <a:solidFill>
                  <a:srgbClr val="0070C0"/>
                </a:solidFill>
                <a:ea typeface="+mn-ea"/>
                <a:cs typeface="+mn-cs"/>
              </a:rPr>
              <a:t>Conception </a:t>
            </a:r>
            <a:r>
              <a:rPr lang="fr-BE" dirty="0">
                <a:solidFill>
                  <a:srgbClr val="0070C0"/>
                </a:solidFill>
                <a:ea typeface="+mn-ea"/>
                <a:cs typeface="+mn-cs"/>
              </a:rPr>
              <a:t>– Gérer hypothèses et risques</a:t>
            </a:r>
          </a:p>
        </p:txBody>
      </p:sp>
      <p:sp>
        <p:nvSpPr>
          <p:cNvPr id="2" name="Rectangle à coins arrondis 1"/>
          <p:cNvSpPr/>
          <p:nvPr/>
        </p:nvSpPr>
        <p:spPr>
          <a:xfrm>
            <a:off x="6190445" y="3907352"/>
            <a:ext cx="5597610" cy="140867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30400">
              <a:buClrTx/>
            </a:pPr>
            <a:r>
              <a:rPr lang="fr-BE" sz="2000" dirty="0">
                <a:solidFill>
                  <a:srgbClr val="0070C0"/>
                </a:solidFill>
                <a:latin typeface="Verdana" panose="020B0604030504040204" pitchFamily="34" charset="0"/>
                <a:sym typeface="Wingdings" pitchFamily="2" charset="2"/>
              </a:rPr>
              <a:t>4. Identifier les actions préventives</a:t>
            </a:r>
          </a:p>
          <a:p>
            <a:pPr marL="230400">
              <a:buClrTx/>
            </a:pPr>
            <a:endParaRPr lang="fr-BE" sz="2000" dirty="0">
              <a:solidFill>
                <a:srgbClr val="0070C0"/>
              </a:solidFill>
              <a:latin typeface="Verdana" panose="020B0604030504040204" pitchFamily="34" charset="0"/>
              <a:sym typeface="Wingdings" pitchFamily="2" charset="2"/>
            </a:endParaRPr>
          </a:p>
          <a:p>
            <a:pPr marL="230400">
              <a:buClrTx/>
            </a:pPr>
            <a:r>
              <a:rPr lang="fr-BE" sz="2000" dirty="0">
                <a:solidFill>
                  <a:srgbClr val="0070C0"/>
                </a:solidFill>
                <a:latin typeface="Verdana" panose="020B0604030504040204" pitchFamily="34" charset="0"/>
                <a:sym typeface="Wingdings" pitchFamily="2" charset="2"/>
              </a:rPr>
              <a:t>5. Suivi</a:t>
            </a:r>
          </a:p>
        </p:txBody>
      </p:sp>
    </p:spTree>
    <p:extLst>
      <p:ext uri="{BB962C8B-B14F-4D97-AF65-F5344CB8AC3E}">
        <p14:creationId xmlns:p14="http://schemas.microsoft.com/office/powerpoint/2010/main" val="3894980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p:cNvSpPr>
            <a:spLocks noGrp="1"/>
          </p:cNvSpPr>
          <p:nvPr>
            <p:ph idx="1"/>
          </p:nvPr>
        </p:nvSpPr>
        <p:spPr>
          <a:xfrm>
            <a:off x="657439" y="2075934"/>
            <a:ext cx="10058400" cy="4343400"/>
          </a:xfrm>
        </p:spPr>
        <p:txBody>
          <a:bodyPr>
            <a:normAutofit/>
          </a:bodyPr>
          <a:lstStyle/>
          <a:p>
            <a:pPr marL="0" indent="0">
              <a:buNone/>
            </a:pPr>
            <a:r>
              <a:rPr lang="fr-BE" sz="2200" dirty="0" smtClean="0">
                <a:solidFill>
                  <a:srgbClr val="002060"/>
                </a:solidFill>
              </a:rPr>
              <a:t>Impact</a:t>
            </a:r>
            <a:endParaRPr lang="fr-BE" sz="2200" dirty="0">
              <a:solidFill>
                <a:srgbClr val="002060"/>
              </a:solidFill>
            </a:endParaRPr>
          </a:p>
        </p:txBody>
      </p:sp>
      <p:sp>
        <p:nvSpPr>
          <p:cNvPr id="4" name="Titre 3"/>
          <p:cNvSpPr>
            <a:spLocks noGrp="1"/>
          </p:cNvSpPr>
          <p:nvPr>
            <p:ph type="title"/>
          </p:nvPr>
        </p:nvSpPr>
        <p:spPr/>
        <p:txBody>
          <a:bodyPr>
            <a:normAutofit/>
          </a:bodyPr>
          <a:lstStyle/>
          <a:p>
            <a:r>
              <a:rPr lang="fr-BE" dirty="0" smtClean="0">
                <a:solidFill>
                  <a:srgbClr val="0070C0"/>
                </a:solidFill>
                <a:ea typeface="+mn-ea"/>
                <a:cs typeface="+mn-cs"/>
              </a:rPr>
              <a:t>Conception </a:t>
            </a:r>
            <a:r>
              <a:rPr lang="fr-BE" dirty="0">
                <a:solidFill>
                  <a:srgbClr val="0070C0"/>
                </a:solidFill>
                <a:ea typeface="+mn-ea"/>
                <a:cs typeface="+mn-cs"/>
              </a:rPr>
              <a:t>– Gérer hypothèses et risques</a:t>
            </a:r>
          </a:p>
        </p:txBody>
      </p:sp>
      <p:cxnSp>
        <p:nvCxnSpPr>
          <p:cNvPr id="7" name="Connecteur droit avec flèche 6"/>
          <p:cNvCxnSpPr/>
          <p:nvPr/>
        </p:nvCxnSpPr>
        <p:spPr>
          <a:xfrm flipV="1">
            <a:off x="1025610" y="2557847"/>
            <a:ext cx="0" cy="3509320"/>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9" name="Connecteur droit avec flèche 8"/>
          <p:cNvCxnSpPr/>
          <p:nvPr/>
        </p:nvCxnSpPr>
        <p:spPr>
          <a:xfrm>
            <a:off x="1025610" y="6067169"/>
            <a:ext cx="7970108" cy="1"/>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sp>
        <p:nvSpPr>
          <p:cNvPr id="12" name="Rectangle à coins arrondis 11"/>
          <p:cNvSpPr/>
          <p:nvPr/>
        </p:nvSpPr>
        <p:spPr>
          <a:xfrm>
            <a:off x="7463479" y="6252519"/>
            <a:ext cx="1804087" cy="33363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2200" dirty="0" smtClean="0">
                <a:solidFill>
                  <a:srgbClr val="002060"/>
                </a:solidFill>
                <a:latin typeface="Verdana" pitchFamily="34" charset="0"/>
                <a:ea typeface="Verdana" pitchFamily="34" charset="0"/>
                <a:cs typeface="Verdana" pitchFamily="34" charset="0"/>
              </a:rPr>
              <a:t>Probabilité</a:t>
            </a:r>
            <a:endParaRPr lang="fr-BE" sz="2200" dirty="0">
              <a:solidFill>
                <a:srgbClr val="002060"/>
              </a:solidFill>
              <a:latin typeface="Verdana" pitchFamily="34" charset="0"/>
              <a:ea typeface="Verdana" pitchFamily="34" charset="0"/>
              <a:cs typeface="Verdana" pitchFamily="34" charset="0"/>
            </a:endParaRPr>
          </a:p>
        </p:txBody>
      </p:sp>
      <p:graphicFrame>
        <p:nvGraphicFramePr>
          <p:cNvPr id="3" name="Tableau 2"/>
          <p:cNvGraphicFramePr>
            <a:graphicFrameLocks noGrp="1"/>
          </p:cNvGraphicFramePr>
          <p:nvPr>
            <p:extLst>
              <p:ext uri="{D42A27DB-BD31-4B8C-83A1-F6EECF244321}">
                <p14:modId xmlns:p14="http://schemas.microsoft.com/office/powerpoint/2010/main" val="1176233172"/>
              </p:ext>
            </p:extLst>
          </p:nvPr>
        </p:nvGraphicFramePr>
        <p:xfrm>
          <a:off x="1290594" y="2852807"/>
          <a:ext cx="7013145" cy="2919399"/>
        </p:xfrm>
        <a:graphic>
          <a:graphicData uri="http://schemas.openxmlformats.org/drawingml/2006/table">
            <a:tbl>
              <a:tblPr firstRow="1" bandRow="1">
                <a:tableStyleId>{5C22544A-7EE6-4342-B048-85BDC9FD1C3A}</a:tableStyleId>
              </a:tblPr>
              <a:tblGrid>
                <a:gridCol w="2337715"/>
                <a:gridCol w="2337715"/>
                <a:gridCol w="2337715"/>
              </a:tblGrid>
              <a:tr h="973133">
                <a:tc>
                  <a:txBody>
                    <a:bodyPr/>
                    <a:lstStyle/>
                    <a:p>
                      <a:pPr algn="ctr"/>
                      <a:r>
                        <a:rPr lang="fr-BE" b="0" dirty="0" smtClean="0">
                          <a:solidFill>
                            <a:srgbClr val="002060"/>
                          </a:solidFill>
                        </a:rPr>
                        <a:t>Modéré</a:t>
                      </a:r>
                      <a:endParaRPr lang="fr-BE" b="0" dirty="0">
                        <a:solidFill>
                          <a:srgbClr val="002060"/>
                        </a:solidFill>
                      </a:endParaRPr>
                    </a:p>
                  </a:txBody>
                  <a:tcPr>
                    <a:solidFill>
                      <a:schemeClr val="accent5">
                        <a:lumMod val="60000"/>
                        <a:lumOff val="40000"/>
                      </a:schemeClr>
                    </a:solidFill>
                  </a:tcPr>
                </a:tc>
                <a:tc>
                  <a:txBody>
                    <a:bodyPr/>
                    <a:lstStyle/>
                    <a:p>
                      <a:pPr algn="ctr"/>
                      <a:r>
                        <a:rPr lang="fr-BE" b="0" dirty="0" smtClean="0">
                          <a:solidFill>
                            <a:srgbClr val="002060"/>
                          </a:solidFill>
                        </a:rPr>
                        <a:t>Elevé</a:t>
                      </a:r>
                      <a:endParaRPr lang="fr-BE" b="0" dirty="0">
                        <a:solidFill>
                          <a:srgbClr val="002060"/>
                        </a:solidFill>
                      </a:endParaRPr>
                    </a:p>
                  </a:txBody>
                  <a:tcPr>
                    <a:solidFill>
                      <a:schemeClr val="accent6">
                        <a:lumMod val="60000"/>
                        <a:lumOff val="40000"/>
                      </a:schemeClr>
                    </a:solidFill>
                  </a:tcPr>
                </a:tc>
                <a:tc>
                  <a:txBody>
                    <a:bodyPr/>
                    <a:lstStyle/>
                    <a:p>
                      <a:pPr algn="ctr"/>
                      <a:r>
                        <a:rPr lang="fr-BE" b="0" dirty="0" smtClean="0">
                          <a:solidFill>
                            <a:srgbClr val="002060"/>
                          </a:solidFill>
                        </a:rPr>
                        <a:t>Critique</a:t>
                      </a:r>
                      <a:endParaRPr lang="fr-BE" b="0" dirty="0">
                        <a:solidFill>
                          <a:srgbClr val="002060"/>
                        </a:solidFill>
                      </a:endParaRPr>
                    </a:p>
                  </a:txBody>
                  <a:tcPr>
                    <a:solidFill>
                      <a:schemeClr val="accent6">
                        <a:lumMod val="75000"/>
                      </a:schemeClr>
                    </a:solidFill>
                  </a:tcPr>
                </a:tc>
              </a:tr>
              <a:tr h="973133">
                <a:tc>
                  <a:txBody>
                    <a:bodyPr/>
                    <a:lstStyle/>
                    <a:p>
                      <a:pPr algn="ctr"/>
                      <a:r>
                        <a:rPr lang="fr-BE" b="0" dirty="0" smtClean="0">
                          <a:solidFill>
                            <a:srgbClr val="002060"/>
                          </a:solidFill>
                        </a:rPr>
                        <a:t>Faible</a:t>
                      </a:r>
                      <a:endParaRPr lang="fr-BE" b="0" dirty="0">
                        <a:solidFill>
                          <a:srgbClr val="002060"/>
                        </a:solidFill>
                      </a:endParaRPr>
                    </a:p>
                  </a:txBody>
                  <a:tcPr>
                    <a:solidFill>
                      <a:schemeClr val="accent1">
                        <a:lumMod val="60000"/>
                        <a:lumOff val="40000"/>
                      </a:schemeClr>
                    </a:solidFill>
                  </a:tcPr>
                </a:tc>
                <a:tc>
                  <a:txBody>
                    <a:bodyPr/>
                    <a:lstStyle/>
                    <a:p>
                      <a:pPr algn="ctr"/>
                      <a:r>
                        <a:rPr lang="fr-BE" b="0" dirty="0" smtClean="0">
                          <a:solidFill>
                            <a:srgbClr val="002060"/>
                          </a:solidFill>
                        </a:rPr>
                        <a:t>Modéré</a:t>
                      </a:r>
                      <a:endParaRPr lang="fr-BE" b="0" dirty="0">
                        <a:solidFill>
                          <a:srgbClr val="002060"/>
                        </a:solidFill>
                      </a:endParaRPr>
                    </a:p>
                  </a:txBody>
                  <a:tcPr>
                    <a:solidFill>
                      <a:schemeClr val="accent5">
                        <a:lumMod val="60000"/>
                        <a:lumOff val="40000"/>
                      </a:schemeClr>
                    </a:solidFill>
                  </a:tcPr>
                </a:tc>
                <a:tc>
                  <a:txBody>
                    <a:bodyPr/>
                    <a:lstStyle/>
                    <a:p>
                      <a:pPr algn="ctr"/>
                      <a:r>
                        <a:rPr lang="fr-BE" b="0" dirty="0" smtClean="0">
                          <a:solidFill>
                            <a:srgbClr val="002060"/>
                          </a:solidFill>
                        </a:rPr>
                        <a:t>Elevé</a:t>
                      </a:r>
                      <a:endParaRPr lang="fr-BE" b="0" dirty="0">
                        <a:solidFill>
                          <a:srgbClr val="002060"/>
                        </a:solidFill>
                      </a:endParaRPr>
                    </a:p>
                  </a:txBody>
                  <a:tcPr>
                    <a:solidFill>
                      <a:schemeClr val="accent6">
                        <a:lumMod val="60000"/>
                        <a:lumOff val="40000"/>
                      </a:schemeClr>
                    </a:solidFill>
                  </a:tcPr>
                </a:tc>
              </a:tr>
              <a:tr h="973133">
                <a:tc>
                  <a:txBody>
                    <a:bodyPr/>
                    <a:lstStyle/>
                    <a:p>
                      <a:pPr algn="ctr"/>
                      <a:r>
                        <a:rPr lang="fr-BE" b="0" dirty="0" smtClean="0">
                          <a:solidFill>
                            <a:srgbClr val="002060"/>
                          </a:solidFill>
                        </a:rPr>
                        <a:t>Faible</a:t>
                      </a:r>
                      <a:endParaRPr lang="fr-BE" b="0" dirty="0">
                        <a:solidFill>
                          <a:srgbClr val="002060"/>
                        </a:solidFill>
                      </a:endParaRPr>
                    </a:p>
                  </a:txBody>
                  <a:tcPr>
                    <a:solidFill>
                      <a:schemeClr val="accent1">
                        <a:lumMod val="60000"/>
                        <a:lumOff val="40000"/>
                      </a:schemeClr>
                    </a:solidFill>
                  </a:tcPr>
                </a:tc>
                <a:tc>
                  <a:txBody>
                    <a:bodyPr/>
                    <a:lstStyle/>
                    <a:p>
                      <a:pPr algn="ctr"/>
                      <a:r>
                        <a:rPr lang="fr-BE" b="0" dirty="0" smtClean="0">
                          <a:solidFill>
                            <a:srgbClr val="002060"/>
                          </a:solidFill>
                        </a:rPr>
                        <a:t>Faible</a:t>
                      </a:r>
                      <a:endParaRPr lang="fr-BE" b="0" dirty="0">
                        <a:solidFill>
                          <a:srgbClr val="002060"/>
                        </a:solidFill>
                      </a:endParaRPr>
                    </a:p>
                  </a:txBody>
                  <a:tcPr>
                    <a:solidFill>
                      <a:schemeClr val="accent1">
                        <a:lumMod val="60000"/>
                        <a:lumOff val="40000"/>
                      </a:schemeClr>
                    </a:solidFill>
                  </a:tcPr>
                </a:tc>
                <a:tc>
                  <a:txBody>
                    <a:bodyPr/>
                    <a:lstStyle/>
                    <a:p>
                      <a:pPr algn="ctr"/>
                      <a:r>
                        <a:rPr lang="fr-BE" b="0" dirty="0" smtClean="0">
                          <a:solidFill>
                            <a:srgbClr val="002060"/>
                          </a:solidFill>
                        </a:rPr>
                        <a:t>Modéré</a:t>
                      </a:r>
                      <a:endParaRPr lang="fr-BE" b="0" dirty="0">
                        <a:solidFill>
                          <a:srgbClr val="002060"/>
                        </a:solidFill>
                      </a:endParaRPr>
                    </a:p>
                  </a:txBody>
                  <a:tcPr>
                    <a:solidFill>
                      <a:schemeClr val="accent5">
                        <a:lumMod val="60000"/>
                        <a:lumOff val="40000"/>
                      </a:schemeClr>
                    </a:solidFill>
                  </a:tcPr>
                </a:tc>
              </a:tr>
            </a:tbl>
          </a:graphicData>
        </a:graphic>
      </p:graphicFrame>
      <p:sp>
        <p:nvSpPr>
          <p:cNvPr id="6" name="Rectangle 5"/>
          <p:cNvSpPr/>
          <p:nvPr/>
        </p:nvSpPr>
        <p:spPr>
          <a:xfrm>
            <a:off x="9267567" y="1853513"/>
            <a:ext cx="2557848" cy="704334"/>
          </a:xfrm>
          <a:prstGeom prst="rect">
            <a:avLst/>
          </a:prstGeom>
          <a:no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b="1" dirty="0" smtClean="0">
                <a:solidFill>
                  <a:srgbClr val="002060"/>
                </a:solidFill>
              </a:rPr>
              <a:t>Risque à tolérer</a:t>
            </a:r>
            <a:endParaRPr lang="fr-BE" b="1" dirty="0">
              <a:solidFill>
                <a:srgbClr val="002060"/>
              </a:solidFill>
            </a:endParaRPr>
          </a:p>
        </p:txBody>
      </p:sp>
      <p:sp>
        <p:nvSpPr>
          <p:cNvPr id="15" name="Rectangle 14"/>
          <p:cNvSpPr/>
          <p:nvPr/>
        </p:nvSpPr>
        <p:spPr>
          <a:xfrm>
            <a:off x="9267566" y="2697888"/>
            <a:ext cx="2557849" cy="1009139"/>
          </a:xfrm>
          <a:prstGeom prst="rect">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b="1" dirty="0" smtClean="0">
                <a:solidFill>
                  <a:srgbClr val="002060"/>
                </a:solidFill>
              </a:rPr>
              <a:t>Risque à anticiper</a:t>
            </a:r>
            <a:endParaRPr lang="fr-BE" dirty="0">
              <a:solidFill>
                <a:srgbClr val="002060"/>
              </a:solidFill>
            </a:endParaRPr>
          </a:p>
          <a:p>
            <a:pPr algn="ctr"/>
            <a:r>
              <a:rPr lang="fr-BE" dirty="0" smtClean="0">
                <a:solidFill>
                  <a:srgbClr val="002060"/>
                </a:solidFill>
              </a:rPr>
              <a:t>renégocier, pallier, limiter les dégâts, etc.</a:t>
            </a:r>
            <a:endParaRPr lang="fr-BE" dirty="0">
              <a:solidFill>
                <a:srgbClr val="002060"/>
              </a:solidFill>
            </a:endParaRPr>
          </a:p>
        </p:txBody>
      </p:sp>
      <p:sp>
        <p:nvSpPr>
          <p:cNvPr id="16" name="Rectangle 15"/>
          <p:cNvSpPr/>
          <p:nvPr/>
        </p:nvSpPr>
        <p:spPr>
          <a:xfrm>
            <a:off x="9267566" y="3925305"/>
            <a:ext cx="2557849" cy="1140965"/>
          </a:xfrm>
          <a:prstGeom prst="rect">
            <a:avLst/>
          </a:prstGeom>
          <a:no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b="1" dirty="0" smtClean="0">
                <a:solidFill>
                  <a:srgbClr val="002060"/>
                </a:solidFill>
              </a:rPr>
              <a:t>Risque majeurs</a:t>
            </a:r>
            <a:endParaRPr lang="fr-BE" dirty="0">
              <a:solidFill>
                <a:srgbClr val="002060"/>
              </a:solidFill>
            </a:endParaRPr>
          </a:p>
          <a:p>
            <a:pPr algn="ctr"/>
            <a:r>
              <a:rPr lang="fr-BE" dirty="0" smtClean="0">
                <a:solidFill>
                  <a:srgbClr val="002060"/>
                </a:solidFill>
              </a:rPr>
              <a:t>à prévoir dans le plan; modifier le plan, mesures préventives</a:t>
            </a:r>
            <a:endParaRPr lang="fr-BE" dirty="0">
              <a:solidFill>
                <a:srgbClr val="002060"/>
              </a:solidFill>
            </a:endParaRPr>
          </a:p>
        </p:txBody>
      </p:sp>
      <p:sp>
        <p:nvSpPr>
          <p:cNvPr id="18" name="Rectangle 17"/>
          <p:cNvSpPr/>
          <p:nvPr/>
        </p:nvSpPr>
        <p:spPr>
          <a:xfrm>
            <a:off x="9267567" y="5263971"/>
            <a:ext cx="2557848" cy="988547"/>
          </a:xfrm>
          <a:prstGeom prst="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b="1" dirty="0" smtClean="0">
                <a:solidFill>
                  <a:srgbClr val="002060"/>
                </a:solidFill>
              </a:rPr>
              <a:t>Risque critique</a:t>
            </a:r>
          </a:p>
          <a:p>
            <a:pPr algn="ctr"/>
            <a:r>
              <a:rPr lang="fr-BE" dirty="0" smtClean="0">
                <a:solidFill>
                  <a:srgbClr val="002060"/>
                </a:solidFill>
              </a:rPr>
              <a:t>projet à revoir ou arrêt; mesures correctrices</a:t>
            </a:r>
            <a:endParaRPr lang="fr-BE" dirty="0">
              <a:solidFill>
                <a:srgbClr val="002060"/>
              </a:solidFill>
            </a:endParaRPr>
          </a:p>
        </p:txBody>
      </p:sp>
      <p:sp>
        <p:nvSpPr>
          <p:cNvPr id="8" name="Ellipse 7"/>
          <p:cNvSpPr/>
          <p:nvPr/>
        </p:nvSpPr>
        <p:spPr>
          <a:xfrm>
            <a:off x="4843847" y="3422822"/>
            <a:ext cx="333633" cy="37070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dirty="0" smtClean="0">
                <a:solidFill>
                  <a:srgbClr val="000000"/>
                </a:solidFill>
              </a:rPr>
              <a:t>1</a:t>
            </a:r>
            <a:endParaRPr lang="fr-BE" dirty="0">
              <a:solidFill>
                <a:srgbClr val="000000"/>
              </a:solidFill>
            </a:endParaRPr>
          </a:p>
        </p:txBody>
      </p:sp>
      <p:cxnSp>
        <p:nvCxnSpPr>
          <p:cNvPr id="20" name="Connecteur droit avec flèche 19"/>
          <p:cNvCxnSpPr>
            <a:stCxn id="8" idx="3"/>
          </p:cNvCxnSpPr>
          <p:nvPr/>
        </p:nvCxnSpPr>
        <p:spPr>
          <a:xfrm flipH="1">
            <a:off x="3496963" y="3739236"/>
            <a:ext cx="1395743" cy="57327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1" name="Ellipse 20"/>
          <p:cNvSpPr/>
          <p:nvPr/>
        </p:nvSpPr>
        <p:spPr>
          <a:xfrm>
            <a:off x="2631989" y="4172440"/>
            <a:ext cx="864974" cy="37070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dirty="0" smtClean="0">
                <a:solidFill>
                  <a:srgbClr val="000000"/>
                </a:solidFill>
              </a:rPr>
              <a:t>1bis</a:t>
            </a:r>
            <a:endParaRPr lang="fr-BE" dirty="0">
              <a:solidFill>
                <a:srgbClr val="000000"/>
              </a:solidFill>
            </a:endParaRPr>
          </a:p>
        </p:txBody>
      </p:sp>
    </p:spTree>
    <p:extLst>
      <p:ext uri="{BB962C8B-B14F-4D97-AF65-F5344CB8AC3E}">
        <p14:creationId xmlns:p14="http://schemas.microsoft.com/office/powerpoint/2010/main" val="3536897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p:cNvSpPr>
            <a:spLocks noGrp="1"/>
          </p:cNvSpPr>
          <p:nvPr>
            <p:ph idx="1"/>
          </p:nvPr>
        </p:nvSpPr>
        <p:spPr/>
        <p:txBody>
          <a:bodyPr/>
          <a:lstStyle/>
          <a:p>
            <a:endParaRPr lang="fr-BE" dirty="0" smtClean="0"/>
          </a:p>
          <a:p>
            <a:r>
              <a:rPr lang="fr-BE" dirty="0">
                <a:solidFill>
                  <a:srgbClr val="0070C0"/>
                </a:solidFill>
                <a:ea typeface="+mn-ea"/>
                <a:cs typeface="+mn-cs"/>
              </a:rPr>
              <a:t>1. Structurer les </a:t>
            </a:r>
            <a:r>
              <a:rPr lang="fr-BE" dirty="0" smtClean="0">
                <a:solidFill>
                  <a:srgbClr val="0070C0"/>
                </a:solidFill>
                <a:ea typeface="+mn-ea"/>
                <a:cs typeface="+mn-cs"/>
              </a:rPr>
              <a:t>objectifs </a:t>
            </a:r>
            <a:endParaRPr lang="fr-BE" dirty="0">
              <a:solidFill>
                <a:srgbClr val="0070C0"/>
              </a:solidFill>
              <a:ea typeface="+mn-ea"/>
              <a:cs typeface="+mn-cs"/>
            </a:endParaRPr>
          </a:p>
          <a:p>
            <a:r>
              <a:rPr lang="fr-BE" dirty="0">
                <a:solidFill>
                  <a:srgbClr val="0070C0"/>
                </a:solidFill>
                <a:ea typeface="+mn-ea"/>
                <a:cs typeface="+mn-cs"/>
              </a:rPr>
              <a:t>2. Insérer les actions de </a:t>
            </a:r>
            <a:r>
              <a:rPr lang="fr-BE" b="1" dirty="0">
                <a:solidFill>
                  <a:srgbClr val="0070C0"/>
                </a:solidFill>
                <a:ea typeface="+mn-ea"/>
                <a:cs typeface="+mn-cs"/>
              </a:rPr>
              <a:t>gestion</a:t>
            </a:r>
          </a:p>
          <a:p>
            <a:r>
              <a:rPr lang="fr-BE" dirty="0">
                <a:solidFill>
                  <a:srgbClr val="0070C0"/>
                </a:solidFill>
                <a:ea typeface="+mn-ea"/>
                <a:cs typeface="+mn-cs"/>
              </a:rPr>
              <a:t>3. Planifier les activités dans le </a:t>
            </a:r>
            <a:r>
              <a:rPr lang="fr-BE" b="1" dirty="0">
                <a:solidFill>
                  <a:srgbClr val="0070C0"/>
                </a:solidFill>
                <a:ea typeface="+mn-ea"/>
                <a:cs typeface="+mn-cs"/>
              </a:rPr>
              <a:t>temps</a:t>
            </a:r>
          </a:p>
          <a:p>
            <a:r>
              <a:rPr lang="fr-BE" dirty="0">
                <a:solidFill>
                  <a:srgbClr val="0070C0"/>
                </a:solidFill>
                <a:ea typeface="+mn-ea"/>
                <a:cs typeface="+mn-cs"/>
              </a:rPr>
              <a:t>4. Identifier les </a:t>
            </a:r>
            <a:r>
              <a:rPr lang="fr-BE" b="1" dirty="0">
                <a:solidFill>
                  <a:srgbClr val="0070C0"/>
                </a:solidFill>
                <a:ea typeface="+mn-ea"/>
                <a:cs typeface="+mn-cs"/>
              </a:rPr>
              <a:t>responsabilités</a:t>
            </a:r>
          </a:p>
          <a:p>
            <a:r>
              <a:rPr lang="fr-BE" dirty="0">
                <a:solidFill>
                  <a:srgbClr val="0070C0"/>
                </a:solidFill>
                <a:ea typeface="+mn-ea"/>
                <a:cs typeface="+mn-cs"/>
              </a:rPr>
              <a:t>5. Planifier et </a:t>
            </a:r>
            <a:r>
              <a:rPr lang="fr-BE" b="1" dirty="0">
                <a:solidFill>
                  <a:srgbClr val="0070C0"/>
                </a:solidFill>
                <a:ea typeface="+mn-ea"/>
                <a:cs typeface="+mn-cs"/>
              </a:rPr>
              <a:t>budgétiser</a:t>
            </a:r>
            <a:r>
              <a:rPr lang="fr-BE" dirty="0">
                <a:solidFill>
                  <a:srgbClr val="0070C0"/>
                </a:solidFill>
                <a:ea typeface="+mn-ea"/>
                <a:cs typeface="+mn-cs"/>
              </a:rPr>
              <a:t> les ressources nécessaires</a:t>
            </a:r>
          </a:p>
        </p:txBody>
      </p:sp>
      <p:sp>
        <p:nvSpPr>
          <p:cNvPr id="4" name="Titre 3"/>
          <p:cNvSpPr>
            <a:spLocks noGrp="1"/>
          </p:cNvSpPr>
          <p:nvPr>
            <p:ph type="title"/>
          </p:nvPr>
        </p:nvSpPr>
        <p:spPr/>
        <p:txBody>
          <a:bodyPr>
            <a:normAutofit/>
          </a:bodyPr>
          <a:lstStyle/>
          <a:p>
            <a:r>
              <a:rPr lang="fr-BE" dirty="0" smtClean="0">
                <a:solidFill>
                  <a:srgbClr val="0070C0"/>
                </a:solidFill>
                <a:ea typeface="+mn-ea"/>
                <a:cs typeface="+mn-cs"/>
              </a:rPr>
              <a:t>Planification </a:t>
            </a:r>
            <a:r>
              <a:rPr lang="fr-BE" dirty="0">
                <a:solidFill>
                  <a:srgbClr val="0070C0"/>
                </a:solidFill>
                <a:ea typeface="+mn-ea"/>
                <a:cs typeface="+mn-cs"/>
              </a:rPr>
              <a:t>– </a:t>
            </a:r>
            <a:r>
              <a:rPr lang="fr-BE" dirty="0" smtClean="0">
                <a:solidFill>
                  <a:srgbClr val="0070C0"/>
                </a:solidFill>
                <a:ea typeface="+mn-ea"/>
                <a:cs typeface="+mn-cs"/>
              </a:rPr>
              <a:t>Les étapes</a:t>
            </a:r>
            <a:endParaRPr lang="fr-BE" dirty="0">
              <a:solidFill>
                <a:srgbClr val="0070C0"/>
              </a:solidFill>
              <a:ea typeface="+mn-ea"/>
              <a:cs typeface="+mn-cs"/>
            </a:endParaRPr>
          </a:p>
        </p:txBody>
      </p:sp>
    </p:spTree>
    <p:extLst>
      <p:ext uri="{BB962C8B-B14F-4D97-AF65-F5344CB8AC3E}">
        <p14:creationId xmlns:p14="http://schemas.microsoft.com/office/powerpoint/2010/main" val="6313125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p:cNvSpPr>
            <a:spLocks noGrp="1"/>
          </p:cNvSpPr>
          <p:nvPr>
            <p:ph idx="1"/>
          </p:nvPr>
        </p:nvSpPr>
        <p:spPr>
          <a:xfrm>
            <a:off x="518984" y="1779373"/>
            <a:ext cx="11133438" cy="4646141"/>
          </a:xfrm>
        </p:spPr>
        <p:txBody>
          <a:bodyPr>
            <a:normAutofit fontScale="92500" lnSpcReduction="20000"/>
          </a:bodyPr>
          <a:lstStyle/>
          <a:p>
            <a:endParaRPr lang="fr-BE" sz="2600" dirty="0" smtClean="0">
              <a:sym typeface="Wingdings" pitchFamily="2" charset="2"/>
            </a:endParaRPr>
          </a:p>
          <a:p>
            <a:pPr>
              <a:lnSpc>
                <a:spcPct val="110000"/>
              </a:lnSpc>
              <a:spcBef>
                <a:spcPts val="0"/>
              </a:spcBef>
            </a:pPr>
            <a:r>
              <a:rPr lang="fr-BE" b="1" dirty="0">
                <a:solidFill>
                  <a:srgbClr val="0070C0"/>
                </a:solidFill>
                <a:ea typeface="+mn-ea"/>
                <a:cs typeface="+mn-cs"/>
                <a:sym typeface="Wingdings" pitchFamily="2" charset="2"/>
              </a:rPr>
              <a:t>2</a:t>
            </a:r>
            <a:r>
              <a:rPr lang="fr-BE" dirty="0">
                <a:solidFill>
                  <a:srgbClr val="0070C0"/>
                </a:solidFill>
                <a:ea typeface="+mn-ea"/>
                <a:cs typeface="+mn-cs"/>
                <a:sym typeface="Wingdings" pitchFamily="2" charset="2"/>
              </a:rPr>
              <a:t>. </a:t>
            </a:r>
            <a:r>
              <a:rPr lang="fr-BE" b="1" dirty="0">
                <a:solidFill>
                  <a:srgbClr val="0070C0"/>
                </a:solidFill>
                <a:ea typeface="+mn-ea"/>
                <a:cs typeface="+mn-cs"/>
              </a:rPr>
              <a:t>Insérer les actions de gestion</a:t>
            </a:r>
          </a:p>
          <a:p>
            <a:pPr>
              <a:lnSpc>
                <a:spcPct val="110000"/>
              </a:lnSpc>
              <a:spcBef>
                <a:spcPts val="0"/>
              </a:spcBef>
            </a:pPr>
            <a:endParaRPr lang="fr-BE" dirty="0">
              <a:solidFill>
                <a:srgbClr val="0070C0"/>
              </a:solidFill>
              <a:ea typeface="+mn-ea"/>
              <a:cs typeface="+mn-cs"/>
            </a:endParaRPr>
          </a:p>
          <a:p>
            <a:pPr>
              <a:lnSpc>
                <a:spcPct val="110000"/>
              </a:lnSpc>
              <a:spcBef>
                <a:spcPts val="0"/>
              </a:spcBef>
            </a:pPr>
            <a:r>
              <a:rPr lang="fr-BE" dirty="0">
                <a:solidFill>
                  <a:srgbClr val="0070C0"/>
                </a:solidFill>
                <a:ea typeface="+mn-ea"/>
                <a:cs typeface="+mn-cs"/>
                <a:sym typeface="Wingdings" pitchFamily="2" charset="2"/>
              </a:rPr>
              <a:t> Penser les activités opérationnelles niveau temps (planning); budget (finance, source); acteurs (recrutement, formation, disponibilité, responsabilité); Qualité (suivi, évaluer, corriger); communication;…</a:t>
            </a:r>
          </a:p>
          <a:p>
            <a:pPr>
              <a:lnSpc>
                <a:spcPct val="110000"/>
              </a:lnSpc>
              <a:spcBef>
                <a:spcPts val="0"/>
              </a:spcBef>
            </a:pPr>
            <a:endParaRPr lang="fr-BE" dirty="0">
              <a:solidFill>
                <a:srgbClr val="0070C0"/>
              </a:solidFill>
              <a:ea typeface="+mn-ea"/>
              <a:cs typeface="+mn-cs"/>
              <a:sym typeface="Wingdings" pitchFamily="2" charset="2"/>
            </a:endParaRPr>
          </a:p>
          <a:p>
            <a:pPr>
              <a:lnSpc>
                <a:spcPct val="110000"/>
              </a:lnSpc>
              <a:spcBef>
                <a:spcPts val="0"/>
              </a:spcBef>
            </a:pPr>
            <a:r>
              <a:rPr lang="fr-BE" b="1" dirty="0">
                <a:solidFill>
                  <a:srgbClr val="0070C0"/>
                </a:solidFill>
                <a:ea typeface="+mn-ea"/>
                <a:cs typeface="+mn-cs"/>
                <a:sym typeface="Wingdings" pitchFamily="2" charset="2"/>
              </a:rPr>
              <a:t>3</a:t>
            </a:r>
            <a:r>
              <a:rPr lang="fr-BE" dirty="0">
                <a:solidFill>
                  <a:srgbClr val="0070C0"/>
                </a:solidFill>
                <a:ea typeface="+mn-ea"/>
                <a:cs typeface="+mn-cs"/>
                <a:sym typeface="Wingdings" pitchFamily="2" charset="2"/>
              </a:rPr>
              <a:t>. </a:t>
            </a:r>
            <a:r>
              <a:rPr lang="fr-BE" b="1" dirty="0">
                <a:solidFill>
                  <a:srgbClr val="0070C0"/>
                </a:solidFill>
                <a:ea typeface="+mn-ea"/>
                <a:cs typeface="+mn-cs"/>
                <a:sym typeface="Wingdings" pitchFamily="2" charset="2"/>
              </a:rPr>
              <a:t>Planifier les </a:t>
            </a:r>
            <a:r>
              <a:rPr lang="fr-BE" b="1" dirty="0" smtClean="0">
                <a:solidFill>
                  <a:srgbClr val="0070C0"/>
                </a:solidFill>
                <a:ea typeface="+mn-ea"/>
                <a:cs typeface="+mn-cs"/>
                <a:sym typeface="Wingdings" pitchFamily="2" charset="2"/>
              </a:rPr>
              <a:t>activités dans le temps</a:t>
            </a:r>
            <a:endParaRPr lang="fr-BE" b="1" dirty="0">
              <a:solidFill>
                <a:srgbClr val="0070C0"/>
              </a:solidFill>
              <a:ea typeface="+mn-ea"/>
              <a:cs typeface="+mn-cs"/>
              <a:sym typeface="Wingdings" pitchFamily="2" charset="2"/>
            </a:endParaRPr>
          </a:p>
          <a:p>
            <a:pPr>
              <a:lnSpc>
                <a:spcPct val="110000"/>
              </a:lnSpc>
              <a:spcBef>
                <a:spcPts val="0"/>
              </a:spcBef>
            </a:pPr>
            <a:endParaRPr lang="fr-BE" dirty="0">
              <a:solidFill>
                <a:srgbClr val="0070C0"/>
              </a:solidFill>
              <a:ea typeface="+mn-ea"/>
              <a:cs typeface="+mn-cs"/>
              <a:sym typeface="Wingdings" pitchFamily="2" charset="2"/>
            </a:endParaRPr>
          </a:p>
          <a:p>
            <a:pPr>
              <a:lnSpc>
                <a:spcPct val="110000"/>
              </a:lnSpc>
              <a:spcBef>
                <a:spcPts val="0"/>
              </a:spcBef>
            </a:pPr>
            <a:r>
              <a:rPr lang="fr-BE" dirty="0">
                <a:solidFill>
                  <a:srgbClr val="0070C0"/>
                </a:solidFill>
                <a:ea typeface="+mn-ea"/>
                <a:cs typeface="+mn-cs"/>
                <a:sym typeface="Wingdings" pitchFamily="2" charset="2"/>
              </a:rPr>
              <a:t> En fonction: </a:t>
            </a:r>
          </a:p>
          <a:p>
            <a:pPr lvl="8">
              <a:lnSpc>
                <a:spcPct val="110000"/>
              </a:lnSpc>
              <a:spcBef>
                <a:spcPts val="0"/>
              </a:spcBef>
              <a:buClrTx/>
              <a:buFont typeface="Arial" pitchFamily="34" charset="0"/>
              <a:buChar char="•"/>
            </a:pPr>
            <a:r>
              <a:rPr lang="fr-BE" sz="2400" dirty="0">
                <a:solidFill>
                  <a:srgbClr val="0070C0"/>
                </a:solidFill>
                <a:latin typeface="Verdana" panose="020B0604030504040204" pitchFamily="34" charset="0"/>
                <a:sym typeface="Wingdings" pitchFamily="2" charset="2"/>
              </a:rPr>
              <a:t>Des objectifs</a:t>
            </a:r>
          </a:p>
          <a:p>
            <a:pPr lvl="8">
              <a:lnSpc>
                <a:spcPct val="110000"/>
              </a:lnSpc>
              <a:spcBef>
                <a:spcPts val="0"/>
              </a:spcBef>
              <a:buClrTx/>
              <a:buFont typeface="Arial" pitchFamily="34" charset="0"/>
              <a:buChar char="•"/>
            </a:pPr>
            <a:r>
              <a:rPr lang="fr-BE" sz="2400" dirty="0">
                <a:solidFill>
                  <a:srgbClr val="0070C0"/>
                </a:solidFill>
                <a:latin typeface="Verdana" panose="020B0604030504040204" pitchFamily="34" charset="0"/>
                <a:sym typeface="Wingdings" pitchFamily="2" charset="2"/>
              </a:rPr>
              <a:t>Des étapes</a:t>
            </a:r>
          </a:p>
          <a:p>
            <a:pPr lvl="8">
              <a:lnSpc>
                <a:spcPct val="110000"/>
              </a:lnSpc>
              <a:spcBef>
                <a:spcPts val="0"/>
              </a:spcBef>
              <a:buClrTx/>
              <a:buFont typeface="Arial" pitchFamily="34" charset="0"/>
              <a:buChar char="•"/>
            </a:pPr>
            <a:r>
              <a:rPr lang="fr-BE" sz="2400" dirty="0">
                <a:solidFill>
                  <a:srgbClr val="0070C0"/>
                </a:solidFill>
                <a:latin typeface="Verdana" panose="020B0604030504040204" pitchFamily="34" charset="0"/>
                <a:sym typeface="Wingdings" pitchFamily="2" charset="2"/>
              </a:rPr>
              <a:t>De la durée</a:t>
            </a:r>
          </a:p>
          <a:p>
            <a:pPr lvl="8">
              <a:lnSpc>
                <a:spcPct val="110000"/>
              </a:lnSpc>
              <a:spcBef>
                <a:spcPts val="0"/>
              </a:spcBef>
              <a:buClrTx/>
              <a:buFont typeface="Arial" pitchFamily="34" charset="0"/>
              <a:buChar char="•"/>
            </a:pPr>
            <a:r>
              <a:rPr lang="fr-BE" sz="2400" dirty="0">
                <a:solidFill>
                  <a:srgbClr val="0070C0"/>
                </a:solidFill>
                <a:latin typeface="Verdana" panose="020B0604030504040204" pitchFamily="34" charset="0"/>
                <a:sym typeface="Wingdings" pitchFamily="2" charset="2"/>
              </a:rPr>
              <a:t>Des marges de manœuvre</a:t>
            </a:r>
          </a:p>
          <a:p>
            <a:pPr lvl="8">
              <a:lnSpc>
                <a:spcPct val="110000"/>
              </a:lnSpc>
              <a:spcBef>
                <a:spcPts val="0"/>
              </a:spcBef>
              <a:buClrTx/>
              <a:buFont typeface="Arial" pitchFamily="34" charset="0"/>
              <a:buChar char="•"/>
            </a:pPr>
            <a:r>
              <a:rPr lang="fr-BE" sz="2400" dirty="0">
                <a:solidFill>
                  <a:srgbClr val="0070C0"/>
                </a:solidFill>
                <a:latin typeface="Verdana" panose="020B0604030504040204" pitchFamily="34" charset="0"/>
                <a:sym typeface="Wingdings" pitchFamily="2" charset="2"/>
              </a:rPr>
              <a:t>Des priorités</a:t>
            </a:r>
          </a:p>
          <a:p>
            <a:pPr lvl="8">
              <a:buClrTx/>
              <a:buFont typeface="Arial" pitchFamily="34" charset="0"/>
              <a:buChar char="•"/>
            </a:pPr>
            <a:endParaRPr lang="fr-BE" sz="1400" dirty="0" smtClean="0"/>
          </a:p>
          <a:p>
            <a:endParaRPr lang="fr-BE" sz="2200" dirty="0"/>
          </a:p>
        </p:txBody>
      </p:sp>
      <p:sp>
        <p:nvSpPr>
          <p:cNvPr id="4" name="Titre 3"/>
          <p:cNvSpPr>
            <a:spLocks noGrp="1"/>
          </p:cNvSpPr>
          <p:nvPr>
            <p:ph type="title"/>
          </p:nvPr>
        </p:nvSpPr>
        <p:spPr/>
        <p:txBody>
          <a:bodyPr>
            <a:normAutofit/>
          </a:bodyPr>
          <a:lstStyle/>
          <a:p>
            <a:r>
              <a:rPr lang="fr-BE" dirty="0">
                <a:solidFill>
                  <a:srgbClr val="0070C0"/>
                </a:solidFill>
                <a:ea typeface="+mn-ea"/>
                <a:cs typeface="+mn-cs"/>
              </a:rPr>
              <a:t>Planification</a:t>
            </a:r>
          </a:p>
        </p:txBody>
      </p:sp>
    </p:spTree>
    <p:extLst>
      <p:ext uri="{BB962C8B-B14F-4D97-AF65-F5344CB8AC3E}">
        <p14:creationId xmlns:p14="http://schemas.microsoft.com/office/powerpoint/2010/main" val="2762012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Connecteur droit avec flèche 8"/>
          <p:cNvCxnSpPr/>
          <p:nvPr/>
        </p:nvCxnSpPr>
        <p:spPr>
          <a:xfrm flipV="1">
            <a:off x="1421027" y="2718486"/>
            <a:ext cx="0" cy="3385752"/>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sp>
        <p:nvSpPr>
          <p:cNvPr id="5" name="Espace réservé du contenu 4"/>
          <p:cNvSpPr>
            <a:spLocks noGrp="1"/>
          </p:cNvSpPr>
          <p:nvPr>
            <p:ph idx="1"/>
          </p:nvPr>
        </p:nvSpPr>
        <p:spPr/>
        <p:txBody>
          <a:bodyPr>
            <a:normAutofit/>
          </a:bodyPr>
          <a:lstStyle/>
          <a:p>
            <a:pPr marL="0" indent="0">
              <a:buNone/>
            </a:pPr>
            <a:r>
              <a:rPr lang="fr-BE" sz="2200" b="1" dirty="0" smtClean="0">
                <a:sym typeface="Wingdings" panose="05000000000000000000" pitchFamily="2" charset="2"/>
              </a:rPr>
              <a:t></a:t>
            </a:r>
            <a:endParaRPr lang="fr-BE" sz="2200" b="1" dirty="0"/>
          </a:p>
        </p:txBody>
      </p:sp>
      <p:sp>
        <p:nvSpPr>
          <p:cNvPr id="4" name="Titre 3"/>
          <p:cNvSpPr>
            <a:spLocks noGrp="1"/>
          </p:cNvSpPr>
          <p:nvPr>
            <p:ph type="title"/>
          </p:nvPr>
        </p:nvSpPr>
        <p:spPr/>
        <p:txBody>
          <a:bodyPr>
            <a:normAutofit/>
          </a:bodyPr>
          <a:lstStyle/>
          <a:p>
            <a:r>
              <a:rPr lang="fr-BE" dirty="0" smtClean="0">
                <a:solidFill>
                  <a:srgbClr val="0070C0"/>
                </a:solidFill>
                <a:ea typeface="+mn-ea"/>
                <a:cs typeface="+mn-cs"/>
              </a:rPr>
              <a:t>Planification: Comment prioriser?</a:t>
            </a:r>
            <a:endParaRPr lang="fr-BE" dirty="0">
              <a:solidFill>
                <a:srgbClr val="0070C0"/>
              </a:solidFill>
              <a:ea typeface="+mn-ea"/>
              <a:cs typeface="+mn-cs"/>
            </a:endParaRPr>
          </a:p>
        </p:txBody>
      </p:sp>
      <p:cxnSp>
        <p:nvCxnSpPr>
          <p:cNvPr id="11" name="Connecteur droit avec flèche 10"/>
          <p:cNvCxnSpPr/>
          <p:nvPr/>
        </p:nvCxnSpPr>
        <p:spPr>
          <a:xfrm>
            <a:off x="1421027" y="6104238"/>
            <a:ext cx="8266670" cy="0"/>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13" name="Connecteur droit 12"/>
          <p:cNvCxnSpPr/>
          <p:nvPr/>
        </p:nvCxnSpPr>
        <p:spPr>
          <a:xfrm>
            <a:off x="5226908" y="2829697"/>
            <a:ext cx="12357" cy="2891481"/>
          </a:xfrm>
          <a:prstGeom prst="line">
            <a:avLst/>
          </a:prstGeom>
          <a:ln>
            <a:solidFill>
              <a:schemeClr val="accent3">
                <a:lumMod val="50000"/>
              </a:schemeClr>
            </a:solidFill>
          </a:ln>
        </p:spPr>
        <p:style>
          <a:lnRef idx="1">
            <a:schemeClr val="accent3"/>
          </a:lnRef>
          <a:fillRef idx="0">
            <a:schemeClr val="accent3"/>
          </a:fillRef>
          <a:effectRef idx="0">
            <a:schemeClr val="accent3"/>
          </a:effectRef>
          <a:fontRef idx="minor">
            <a:schemeClr val="tx1"/>
          </a:fontRef>
        </p:style>
      </p:cxnSp>
      <p:cxnSp>
        <p:nvCxnSpPr>
          <p:cNvPr id="15" name="Connecteur droit 14"/>
          <p:cNvCxnSpPr/>
          <p:nvPr/>
        </p:nvCxnSpPr>
        <p:spPr>
          <a:xfrm>
            <a:off x="1989438" y="4275437"/>
            <a:ext cx="6524367" cy="0"/>
          </a:xfrm>
          <a:prstGeom prst="line">
            <a:avLst/>
          </a:prstGeom>
          <a:ln>
            <a:solidFill>
              <a:schemeClr val="accent3">
                <a:lumMod val="50000"/>
              </a:schemeClr>
            </a:solidFill>
          </a:ln>
        </p:spPr>
        <p:style>
          <a:lnRef idx="1">
            <a:schemeClr val="accent3"/>
          </a:lnRef>
          <a:fillRef idx="0">
            <a:schemeClr val="accent3"/>
          </a:fillRef>
          <a:effectRef idx="0">
            <a:schemeClr val="accent3"/>
          </a:effectRef>
          <a:fontRef idx="minor">
            <a:schemeClr val="tx1"/>
          </a:fontRef>
        </p:style>
      </p:cxnSp>
      <p:sp>
        <p:nvSpPr>
          <p:cNvPr id="16" name="Rectangle 15"/>
          <p:cNvSpPr/>
          <p:nvPr/>
        </p:nvSpPr>
        <p:spPr>
          <a:xfrm>
            <a:off x="105032" y="2446640"/>
            <a:ext cx="1742302" cy="3459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dirty="0" smtClean="0">
                <a:solidFill>
                  <a:srgbClr val="000000"/>
                </a:solidFill>
                <a:latin typeface="Verdana" pitchFamily="34" charset="0"/>
                <a:ea typeface="Verdana" pitchFamily="34" charset="0"/>
                <a:cs typeface="Verdana" pitchFamily="34" charset="0"/>
              </a:rPr>
              <a:t>Importance</a:t>
            </a:r>
            <a:endParaRPr lang="fr-BE" dirty="0">
              <a:solidFill>
                <a:srgbClr val="000000"/>
              </a:solidFill>
              <a:latin typeface="Verdana" pitchFamily="34" charset="0"/>
              <a:ea typeface="Verdana" pitchFamily="34" charset="0"/>
              <a:cs typeface="Verdana" pitchFamily="34" charset="0"/>
            </a:endParaRPr>
          </a:p>
        </p:txBody>
      </p:sp>
      <p:sp>
        <p:nvSpPr>
          <p:cNvPr id="17" name="Rectangle 16"/>
          <p:cNvSpPr/>
          <p:nvPr/>
        </p:nvSpPr>
        <p:spPr>
          <a:xfrm>
            <a:off x="9687697" y="5548183"/>
            <a:ext cx="1742302" cy="3459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dirty="0" smtClean="0">
                <a:solidFill>
                  <a:srgbClr val="000000"/>
                </a:solidFill>
                <a:latin typeface="Verdana" pitchFamily="34" charset="0"/>
                <a:ea typeface="Verdana" pitchFamily="34" charset="0"/>
                <a:cs typeface="Verdana" pitchFamily="34" charset="0"/>
              </a:rPr>
              <a:t>Urgence</a:t>
            </a:r>
            <a:endParaRPr lang="fr-BE" dirty="0">
              <a:solidFill>
                <a:srgbClr val="000000"/>
              </a:solidFill>
              <a:latin typeface="Verdana" pitchFamily="34" charset="0"/>
              <a:ea typeface="Verdana" pitchFamily="34" charset="0"/>
              <a:cs typeface="Verdana" pitchFamily="34" charset="0"/>
            </a:endParaRPr>
          </a:p>
        </p:txBody>
      </p:sp>
      <p:sp>
        <p:nvSpPr>
          <p:cNvPr id="18" name="Rectangle 17"/>
          <p:cNvSpPr/>
          <p:nvPr/>
        </p:nvSpPr>
        <p:spPr>
          <a:xfrm>
            <a:off x="2578310" y="2137719"/>
            <a:ext cx="5609967" cy="3459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b="1" dirty="0" smtClean="0">
                <a:solidFill>
                  <a:srgbClr val="000000"/>
                </a:solidFill>
                <a:latin typeface="Verdana" pitchFamily="34" charset="0"/>
                <a:ea typeface="Verdana" pitchFamily="34" charset="0"/>
                <a:cs typeface="Verdana" pitchFamily="34" charset="0"/>
              </a:rPr>
              <a:t>Privilégier les choses IMPORTANTES</a:t>
            </a:r>
            <a:endParaRPr lang="fr-BE" b="1" dirty="0">
              <a:solidFill>
                <a:srgbClr val="000000"/>
              </a:solidFill>
              <a:latin typeface="Verdana" pitchFamily="34" charset="0"/>
              <a:ea typeface="Verdana" pitchFamily="34" charset="0"/>
              <a:cs typeface="Verdana" pitchFamily="34" charset="0"/>
            </a:endParaRPr>
          </a:p>
        </p:txBody>
      </p:sp>
      <p:sp>
        <p:nvSpPr>
          <p:cNvPr id="21" name="Ellipse 20"/>
          <p:cNvSpPr/>
          <p:nvPr/>
        </p:nvSpPr>
        <p:spPr>
          <a:xfrm>
            <a:off x="3892378" y="3237471"/>
            <a:ext cx="914400" cy="914400"/>
          </a:xfrm>
          <a:prstGeom prst="ellipse">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fr-BE" dirty="0" smtClean="0"/>
              <a:t>30%</a:t>
            </a:r>
            <a:endParaRPr lang="fr-BE" dirty="0"/>
          </a:p>
        </p:txBody>
      </p:sp>
      <p:sp>
        <p:nvSpPr>
          <p:cNvPr id="22" name="Ellipse 21"/>
          <p:cNvSpPr/>
          <p:nvPr/>
        </p:nvSpPr>
        <p:spPr>
          <a:xfrm>
            <a:off x="5554362" y="3249827"/>
            <a:ext cx="914400" cy="914400"/>
          </a:xfrm>
          <a:prstGeom prst="ellipse">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fr-BE" dirty="0" smtClean="0"/>
              <a:t>40%</a:t>
            </a:r>
            <a:endParaRPr lang="fr-BE" dirty="0"/>
          </a:p>
        </p:txBody>
      </p:sp>
      <p:sp>
        <p:nvSpPr>
          <p:cNvPr id="23" name="Ellipse 22"/>
          <p:cNvSpPr/>
          <p:nvPr/>
        </p:nvSpPr>
        <p:spPr>
          <a:xfrm>
            <a:off x="5554362" y="4411362"/>
            <a:ext cx="914400" cy="914400"/>
          </a:xfrm>
          <a:prstGeom prst="ellipse">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fr-BE" dirty="0"/>
              <a:t>2</a:t>
            </a:r>
            <a:r>
              <a:rPr lang="fr-BE" dirty="0" smtClean="0"/>
              <a:t>0%</a:t>
            </a:r>
            <a:endParaRPr lang="fr-BE" dirty="0"/>
          </a:p>
        </p:txBody>
      </p:sp>
      <p:sp>
        <p:nvSpPr>
          <p:cNvPr id="24" name="Ellipse 23"/>
          <p:cNvSpPr/>
          <p:nvPr/>
        </p:nvSpPr>
        <p:spPr>
          <a:xfrm>
            <a:off x="3892378" y="4411362"/>
            <a:ext cx="914400" cy="914400"/>
          </a:xfrm>
          <a:prstGeom prst="ellipse">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fr-BE" dirty="0" smtClean="0"/>
              <a:t>10%</a:t>
            </a:r>
            <a:endParaRPr lang="fr-BE" dirty="0"/>
          </a:p>
        </p:txBody>
      </p:sp>
      <p:sp>
        <p:nvSpPr>
          <p:cNvPr id="25" name="Rectangle 24"/>
          <p:cNvSpPr/>
          <p:nvPr/>
        </p:nvSpPr>
        <p:spPr>
          <a:xfrm>
            <a:off x="105032" y="2854413"/>
            <a:ext cx="1161537" cy="8402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1400" i="1" dirty="0" smtClean="0">
                <a:solidFill>
                  <a:srgbClr val="000000"/>
                </a:solidFill>
                <a:latin typeface="Verdana" pitchFamily="34" charset="0"/>
                <a:ea typeface="Verdana" pitchFamily="34" charset="0"/>
                <a:cs typeface="Verdana" pitchFamily="34" charset="0"/>
              </a:rPr>
              <a:t>Objectifs</a:t>
            </a:r>
          </a:p>
          <a:p>
            <a:pPr algn="ctr"/>
            <a:r>
              <a:rPr lang="fr-BE" sz="1400" i="1" dirty="0" smtClean="0">
                <a:solidFill>
                  <a:srgbClr val="000000"/>
                </a:solidFill>
                <a:latin typeface="Verdana" pitchFamily="34" charset="0"/>
                <a:ea typeface="Verdana" pitchFamily="34" charset="0"/>
                <a:cs typeface="Verdana" pitchFamily="34" charset="0"/>
              </a:rPr>
              <a:t>Qualité</a:t>
            </a:r>
          </a:p>
          <a:p>
            <a:pPr algn="ctr"/>
            <a:r>
              <a:rPr lang="fr-BE" sz="1400" i="1" dirty="0" smtClean="0">
                <a:solidFill>
                  <a:srgbClr val="000000"/>
                </a:solidFill>
                <a:latin typeface="Verdana" pitchFamily="34" charset="0"/>
                <a:ea typeface="Verdana" pitchFamily="34" charset="0"/>
                <a:cs typeface="Verdana" pitchFamily="34" charset="0"/>
              </a:rPr>
              <a:t>Coûts</a:t>
            </a:r>
            <a:endParaRPr lang="fr-BE" sz="1400" i="1" dirty="0">
              <a:solidFill>
                <a:srgbClr val="000000"/>
              </a:solidFill>
              <a:latin typeface="Verdana" pitchFamily="34" charset="0"/>
              <a:ea typeface="Verdana" pitchFamily="34" charset="0"/>
              <a:cs typeface="Verdana" pitchFamily="34" charset="0"/>
            </a:endParaRPr>
          </a:p>
        </p:txBody>
      </p:sp>
      <p:sp>
        <p:nvSpPr>
          <p:cNvPr id="26" name="Rectangle 25"/>
          <p:cNvSpPr/>
          <p:nvPr/>
        </p:nvSpPr>
        <p:spPr>
          <a:xfrm>
            <a:off x="9956452" y="5894173"/>
            <a:ext cx="1473547" cy="4695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1400" i="1" dirty="0" smtClean="0">
                <a:solidFill>
                  <a:srgbClr val="000000"/>
                </a:solidFill>
                <a:latin typeface="Verdana" pitchFamily="34" charset="0"/>
                <a:ea typeface="Verdana" pitchFamily="34" charset="0"/>
                <a:cs typeface="Verdana" pitchFamily="34" charset="0"/>
              </a:rPr>
              <a:t>Deadline</a:t>
            </a:r>
          </a:p>
          <a:p>
            <a:pPr algn="ctr"/>
            <a:r>
              <a:rPr lang="fr-BE" sz="1400" i="1" dirty="0" smtClean="0">
                <a:solidFill>
                  <a:srgbClr val="000000"/>
                </a:solidFill>
                <a:latin typeface="Verdana" pitchFamily="34" charset="0"/>
                <a:ea typeface="Verdana" pitchFamily="34" charset="0"/>
                <a:cs typeface="Verdana" pitchFamily="34" charset="0"/>
              </a:rPr>
              <a:t>Obligation</a:t>
            </a:r>
            <a:endParaRPr lang="fr-BE" sz="1400" i="1" dirty="0">
              <a:solidFill>
                <a:srgbClr val="000000"/>
              </a:solidFill>
              <a:latin typeface="Verdana" pitchFamily="34" charset="0"/>
              <a:ea typeface="Verdana" pitchFamily="34" charset="0"/>
              <a:cs typeface="Verdana" pitchFamily="34" charset="0"/>
            </a:endParaRPr>
          </a:p>
        </p:txBody>
      </p:sp>
      <p:sp>
        <p:nvSpPr>
          <p:cNvPr id="2" name="Rectangle 1"/>
          <p:cNvSpPr/>
          <p:nvPr/>
        </p:nvSpPr>
        <p:spPr>
          <a:xfrm>
            <a:off x="1847334" y="3707028"/>
            <a:ext cx="1742303" cy="3089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b="1" dirty="0" smtClean="0">
                <a:solidFill>
                  <a:srgbClr val="000000"/>
                </a:solidFill>
                <a:latin typeface="Verdana" pitchFamily="34" charset="0"/>
                <a:ea typeface="Verdana" pitchFamily="34" charset="0"/>
                <a:cs typeface="Verdana" pitchFamily="34" charset="0"/>
              </a:rPr>
              <a:t>Planifier</a:t>
            </a:r>
            <a:endParaRPr lang="fr-BE" b="1" dirty="0">
              <a:solidFill>
                <a:srgbClr val="000000"/>
              </a:solidFill>
              <a:latin typeface="Verdana" pitchFamily="34" charset="0"/>
              <a:ea typeface="Verdana" pitchFamily="34" charset="0"/>
              <a:cs typeface="Verdana" pitchFamily="34" charset="0"/>
            </a:endParaRPr>
          </a:p>
        </p:txBody>
      </p:sp>
      <p:sp>
        <p:nvSpPr>
          <p:cNvPr id="19" name="Rectangle 18"/>
          <p:cNvSpPr/>
          <p:nvPr/>
        </p:nvSpPr>
        <p:spPr>
          <a:xfrm>
            <a:off x="6771502" y="4868563"/>
            <a:ext cx="1742303" cy="3089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b="1" dirty="0" smtClean="0">
                <a:solidFill>
                  <a:srgbClr val="000000"/>
                </a:solidFill>
                <a:latin typeface="Verdana" pitchFamily="34" charset="0"/>
                <a:ea typeface="Verdana" pitchFamily="34" charset="0"/>
                <a:cs typeface="Verdana" pitchFamily="34" charset="0"/>
              </a:rPr>
              <a:t>Déléguer</a:t>
            </a:r>
            <a:endParaRPr lang="fr-BE" b="1" dirty="0">
              <a:solidFill>
                <a:srgbClr val="000000"/>
              </a:solidFill>
              <a:latin typeface="Verdana" pitchFamily="34" charset="0"/>
              <a:ea typeface="Verdana" pitchFamily="34" charset="0"/>
              <a:cs typeface="Verdana" pitchFamily="34" charset="0"/>
            </a:endParaRPr>
          </a:p>
        </p:txBody>
      </p:sp>
      <p:sp>
        <p:nvSpPr>
          <p:cNvPr id="27" name="Rectangle 26"/>
          <p:cNvSpPr/>
          <p:nvPr/>
        </p:nvSpPr>
        <p:spPr>
          <a:xfrm>
            <a:off x="1999734" y="4868562"/>
            <a:ext cx="1742303" cy="3089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b="1" dirty="0" smtClean="0">
                <a:solidFill>
                  <a:srgbClr val="000000"/>
                </a:solidFill>
                <a:latin typeface="Verdana" pitchFamily="34" charset="0"/>
                <a:ea typeface="Verdana" pitchFamily="34" charset="0"/>
                <a:cs typeface="Verdana" pitchFamily="34" charset="0"/>
              </a:rPr>
              <a:t>Passer</a:t>
            </a:r>
            <a:endParaRPr lang="fr-BE" b="1" dirty="0">
              <a:solidFill>
                <a:srgbClr val="000000"/>
              </a:solidFill>
              <a:latin typeface="Verdana" pitchFamily="34" charset="0"/>
              <a:ea typeface="Verdana" pitchFamily="34" charset="0"/>
              <a:cs typeface="Verdana" pitchFamily="34" charset="0"/>
            </a:endParaRPr>
          </a:p>
        </p:txBody>
      </p:sp>
      <p:sp>
        <p:nvSpPr>
          <p:cNvPr id="28" name="Rectangle 27"/>
          <p:cNvSpPr/>
          <p:nvPr/>
        </p:nvSpPr>
        <p:spPr>
          <a:xfrm>
            <a:off x="6771502" y="3721447"/>
            <a:ext cx="1742303" cy="3089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b="1" dirty="0" smtClean="0">
                <a:solidFill>
                  <a:srgbClr val="000000"/>
                </a:solidFill>
                <a:latin typeface="Verdana" pitchFamily="34" charset="0"/>
                <a:ea typeface="Verdana" pitchFamily="34" charset="0"/>
                <a:cs typeface="Verdana" pitchFamily="34" charset="0"/>
              </a:rPr>
              <a:t>Prioritaire</a:t>
            </a:r>
            <a:endParaRPr lang="fr-BE" b="1" dirty="0">
              <a:solidFill>
                <a:srgbClr val="000000"/>
              </a:solidFill>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2561920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p:cNvSpPr>
            <a:spLocks noGrp="1"/>
          </p:cNvSpPr>
          <p:nvPr>
            <p:ph idx="1"/>
          </p:nvPr>
        </p:nvSpPr>
        <p:spPr>
          <a:xfrm>
            <a:off x="1065770" y="1822621"/>
            <a:ext cx="10058400" cy="4343400"/>
          </a:xfrm>
        </p:spPr>
        <p:txBody>
          <a:bodyPr>
            <a:normAutofit/>
          </a:bodyPr>
          <a:lstStyle/>
          <a:p>
            <a:pPr algn="ctr"/>
            <a:r>
              <a:rPr lang="fr-BE" sz="2200" dirty="0">
                <a:solidFill>
                  <a:srgbClr val="0070C0"/>
                </a:solidFill>
                <a:ea typeface="+mn-ea"/>
                <a:cs typeface="+mn-cs"/>
              </a:rPr>
              <a:t>Pour évaluer le temps, on détermine une hypothèse haute et basse et on s’aide d’outils graphique</a:t>
            </a:r>
          </a:p>
        </p:txBody>
      </p:sp>
      <p:sp>
        <p:nvSpPr>
          <p:cNvPr id="4" name="Titre 3"/>
          <p:cNvSpPr>
            <a:spLocks noGrp="1"/>
          </p:cNvSpPr>
          <p:nvPr>
            <p:ph type="title"/>
          </p:nvPr>
        </p:nvSpPr>
        <p:spPr/>
        <p:txBody>
          <a:bodyPr>
            <a:normAutofit/>
          </a:bodyPr>
          <a:lstStyle/>
          <a:p>
            <a:r>
              <a:rPr lang="fr-BE" dirty="0">
                <a:solidFill>
                  <a:srgbClr val="0070C0"/>
                </a:solidFill>
                <a:ea typeface="+mn-ea"/>
                <a:cs typeface="+mn-cs"/>
              </a:rPr>
              <a:t>Planification: le Diagramme de GANTT</a:t>
            </a:r>
          </a:p>
        </p:txBody>
      </p:sp>
      <p:graphicFrame>
        <p:nvGraphicFramePr>
          <p:cNvPr id="13" name="Tableau 12"/>
          <p:cNvGraphicFramePr>
            <a:graphicFrameLocks noGrp="1"/>
          </p:cNvGraphicFramePr>
          <p:nvPr>
            <p:extLst>
              <p:ext uri="{D42A27DB-BD31-4B8C-83A1-F6EECF244321}">
                <p14:modId xmlns:p14="http://schemas.microsoft.com/office/powerpoint/2010/main" val="1153900780"/>
              </p:ext>
            </p:extLst>
          </p:nvPr>
        </p:nvGraphicFramePr>
        <p:xfrm>
          <a:off x="1011708" y="3223054"/>
          <a:ext cx="10453815" cy="2077995"/>
        </p:xfrm>
        <a:graphic>
          <a:graphicData uri="http://schemas.openxmlformats.org/drawingml/2006/table">
            <a:tbl>
              <a:tblPr firstRow="1" bandRow="1">
                <a:tableStyleId>{93296810-A885-4BE3-A3E7-6D5BEEA58F35}</a:tableStyleId>
              </a:tblPr>
              <a:tblGrid>
                <a:gridCol w="2090763"/>
                <a:gridCol w="2090763"/>
                <a:gridCol w="2090763"/>
                <a:gridCol w="2090763"/>
                <a:gridCol w="2090763"/>
              </a:tblGrid>
              <a:tr h="310979">
                <a:tc>
                  <a:txBody>
                    <a:bodyPr/>
                    <a:lstStyle/>
                    <a:p>
                      <a:endParaRPr lang="fr-BE" sz="1600" dirty="0">
                        <a:latin typeface="Verdana" pitchFamily="34" charset="0"/>
                        <a:ea typeface="Verdana" pitchFamily="34" charset="0"/>
                        <a:cs typeface="Verdana" pitchFamily="34" charset="0"/>
                      </a:endParaRPr>
                    </a:p>
                  </a:txBody>
                  <a:tcPr/>
                </a:tc>
                <a:tc>
                  <a:txBody>
                    <a:bodyPr/>
                    <a:lstStyle/>
                    <a:p>
                      <a:pPr algn="ctr"/>
                      <a:r>
                        <a:rPr lang="fr-BE" sz="1600" b="1" dirty="0" smtClean="0">
                          <a:solidFill>
                            <a:srgbClr val="002060"/>
                          </a:solidFill>
                          <a:latin typeface="Verdana" pitchFamily="34" charset="0"/>
                          <a:ea typeface="Verdana" pitchFamily="34" charset="0"/>
                          <a:cs typeface="Verdana" pitchFamily="34" charset="0"/>
                        </a:rPr>
                        <a:t>Janvier</a:t>
                      </a:r>
                      <a:endParaRPr lang="fr-BE" sz="1600" b="1" dirty="0">
                        <a:solidFill>
                          <a:srgbClr val="002060"/>
                        </a:solidFill>
                        <a:latin typeface="Verdana" pitchFamily="34" charset="0"/>
                        <a:ea typeface="Verdana" pitchFamily="34" charset="0"/>
                        <a:cs typeface="Verdana" pitchFamily="34" charset="0"/>
                      </a:endParaRPr>
                    </a:p>
                  </a:txBody>
                  <a:tcPr/>
                </a:tc>
                <a:tc>
                  <a:txBody>
                    <a:bodyPr/>
                    <a:lstStyle/>
                    <a:p>
                      <a:pPr algn="ctr"/>
                      <a:r>
                        <a:rPr lang="fr-BE" sz="1600" b="1" dirty="0" smtClean="0">
                          <a:solidFill>
                            <a:srgbClr val="002060"/>
                          </a:solidFill>
                          <a:latin typeface="Verdana" pitchFamily="34" charset="0"/>
                          <a:ea typeface="Verdana" pitchFamily="34" charset="0"/>
                          <a:cs typeface="Verdana" pitchFamily="34" charset="0"/>
                        </a:rPr>
                        <a:t>Février</a:t>
                      </a:r>
                      <a:endParaRPr lang="fr-BE" sz="1600" b="1" dirty="0">
                        <a:solidFill>
                          <a:srgbClr val="002060"/>
                        </a:solidFill>
                        <a:latin typeface="Verdana" pitchFamily="34" charset="0"/>
                        <a:ea typeface="Verdana" pitchFamily="34" charset="0"/>
                        <a:cs typeface="Verdana" pitchFamily="34" charset="0"/>
                      </a:endParaRPr>
                    </a:p>
                  </a:txBody>
                  <a:tcPr/>
                </a:tc>
                <a:tc>
                  <a:txBody>
                    <a:bodyPr/>
                    <a:lstStyle/>
                    <a:p>
                      <a:pPr algn="ctr"/>
                      <a:r>
                        <a:rPr lang="fr-BE" sz="1600" b="1" dirty="0" smtClean="0">
                          <a:solidFill>
                            <a:srgbClr val="002060"/>
                          </a:solidFill>
                          <a:latin typeface="Verdana" pitchFamily="34" charset="0"/>
                          <a:ea typeface="Verdana" pitchFamily="34" charset="0"/>
                          <a:cs typeface="Verdana" pitchFamily="34" charset="0"/>
                        </a:rPr>
                        <a:t>Mars</a:t>
                      </a:r>
                      <a:endParaRPr lang="fr-BE" sz="1600" b="1" dirty="0">
                        <a:solidFill>
                          <a:srgbClr val="002060"/>
                        </a:solidFill>
                        <a:latin typeface="Verdana" pitchFamily="34" charset="0"/>
                        <a:ea typeface="Verdana" pitchFamily="34" charset="0"/>
                        <a:cs typeface="Verdana" pitchFamily="34" charset="0"/>
                      </a:endParaRPr>
                    </a:p>
                  </a:txBody>
                  <a:tcPr/>
                </a:tc>
                <a:tc>
                  <a:txBody>
                    <a:bodyPr/>
                    <a:lstStyle/>
                    <a:p>
                      <a:pPr algn="ctr"/>
                      <a:r>
                        <a:rPr lang="fr-BE" sz="1600" b="1" dirty="0" smtClean="0">
                          <a:solidFill>
                            <a:srgbClr val="002060"/>
                          </a:solidFill>
                          <a:latin typeface="Verdana" pitchFamily="34" charset="0"/>
                          <a:ea typeface="Verdana" pitchFamily="34" charset="0"/>
                          <a:cs typeface="Verdana" pitchFamily="34" charset="0"/>
                        </a:rPr>
                        <a:t>Avril</a:t>
                      </a:r>
                      <a:endParaRPr lang="fr-BE" sz="1600" b="1" dirty="0">
                        <a:solidFill>
                          <a:srgbClr val="002060"/>
                        </a:solidFill>
                        <a:latin typeface="Verdana" pitchFamily="34" charset="0"/>
                        <a:ea typeface="Verdana" pitchFamily="34" charset="0"/>
                        <a:cs typeface="Verdana" pitchFamily="34" charset="0"/>
                      </a:endParaRPr>
                    </a:p>
                  </a:txBody>
                  <a:tcPr/>
                </a:tc>
              </a:tr>
              <a:tr h="309203">
                <a:tc>
                  <a:txBody>
                    <a:bodyPr/>
                    <a:lstStyle/>
                    <a:p>
                      <a:r>
                        <a:rPr lang="fr-BE" sz="1600" dirty="0" smtClean="0">
                          <a:solidFill>
                            <a:srgbClr val="002060"/>
                          </a:solidFill>
                          <a:latin typeface="Verdana" pitchFamily="34" charset="0"/>
                          <a:ea typeface="Verdana" pitchFamily="34" charset="0"/>
                          <a:cs typeface="Verdana" pitchFamily="34" charset="0"/>
                        </a:rPr>
                        <a:t>Envoi</a:t>
                      </a:r>
                      <a:r>
                        <a:rPr lang="fr-BE" sz="1600" baseline="0" dirty="0" smtClean="0">
                          <a:solidFill>
                            <a:srgbClr val="002060"/>
                          </a:solidFill>
                          <a:latin typeface="Verdana" pitchFamily="34" charset="0"/>
                          <a:ea typeface="Verdana" pitchFamily="34" charset="0"/>
                          <a:cs typeface="Verdana" pitchFamily="34" charset="0"/>
                        </a:rPr>
                        <a:t> Newsletter</a:t>
                      </a:r>
                      <a:endParaRPr lang="fr-BE" sz="1600" dirty="0">
                        <a:solidFill>
                          <a:srgbClr val="002060"/>
                        </a:solidFill>
                        <a:latin typeface="Verdana" pitchFamily="34" charset="0"/>
                        <a:ea typeface="Verdana" pitchFamily="34" charset="0"/>
                        <a:cs typeface="Verdana" pitchFamily="34" charset="0"/>
                      </a:endParaRPr>
                    </a:p>
                  </a:txBody>
                  <a:tcPr/>
                </a:tc>
                <a:tc>
                  <a:txBody>
                    <a:bodyPr/>
                    <a:lstStyle/>
                    <a:p>
                      <a:endParaRPr lang="fr-BE" sz="1600" dirty="0">
                        <a:latin typeface="Verdana" pitchFamily="34" charset="0"/>
                        <a:ea typeface="Verdana" pitchFamily="34" charset="0"/>
                        <a:cs typeface="Verdana" pitchFamily="34" charset="0"/>
                      </a:endParaRPr>
                    </a:p>
                  </a:txBody>
                  <a:tcPr/>
                </a:tc>
                <a:tc>
                  <a:txBody>
                    <a:bodyPr/>
                    <a:lstStyle/>
                    <a:p>
                      <a:endParaRPr lang="fr-BE" sz="1600" dirty="0">
                        <a:latin typeface="Verdana" pitchFamily="34" charset="0"/>
                        <a:ea typeface="Verdana" pitchFamily="34" charset="0"/>
                        <a:cs typeface="Verdana" pitchFamily="34" charset="0"/>
                      </a:endParaRPr>
                    </a:p>
                  </a:txBody>
                  <a:tcPr/>
                </a:tc>
                <a:tc>
                  <a:txBody>
                    <a:bodyPr/>
                    <a:lstStyle/>
                    <a:p>
                      <a:endParaRPr lang="fr-BE" sz="1600">
                        <a:latin typeface="Verdana" pitchFamily="34" charset="0"/>
                        <a:ea typeface="Verdana" pitchFamily="34" charset="0"/>
                        <a:cs typeface="Verdana" pitchFamily="34" charset="0"/>
                      </a:endParaRPr>
                    </a:p>
                  </a:txBody>
                  <a:tcPr/>
                </a:tc>
                <a:tc>
                  <a:txBody>
                    <a:bodyPr/>
                    <a:lstStyle/>
                    <a:p>
                      <a:endParaRPr lang="fr-BE" sz="1600">
                        <a:latin typeface="Verdana" pitchFamily="34" charset="0"/>
                        <a:ea typeface="Verdana" pitchFamily="34" charset="0"/>
                        <a:cs typeface="Verdana" pitchFamily="34" charset="0"/>
                      </a:endParaRPr>
                    </a:p>
                  </a:txBody>
                  <a:tcPr/>
                </a:tc>
              </a:tr>
              <a:tr h="49303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BE" sz="1600" dirty="0" smtClean="0">
                          <a:solidFill>
                            <a:srgbClr val="002060"/>
                          </a:solidFill>
                          <a:latin typeface="Verdana" pitchFamily="34" charset="0"/>
                          <a:ea typeface="Verdana" pitchFamily="34" charset="0"/>
                          <a:cs typeface="Verdana" pitchFamily="34" charset="0"/>
                        </a:rPr>
                        <a:t>Envoi circulaire</a:t>
                      </a:r>
                    </a:p>
                  </a:txBody>
                  <a:tcPr/>
                </a:tc>
                <a:tc>
                  <a:txBody>
                    <a:bodyPr/>
                    <a:lstStyle/>
                    <a:p>
                      <a:endParaRPr lang="fr-BE" sz="1600" dirty="0">
                        <a:latin typeface="Verdana" pitchFamily="34" charset="0"/>
                        <a:ea typeface="Verdana" pitchFamily="34" charset="0"/>
                        <a:cs typeface="Verdana" pitchFamily="34" charset="0"/>
                      </a:endParaRPr>
                    </a:p>
                  </a:txBody>
                  <a:tcPr/>
                </a:tc>
                <a:tc>
                  <a:txBody>
                    <a:bodyPr/>
                    <a:lstStyle/>
                    <a:p>
                      <a:endParaRPr lang="fr-BE" sz="1600" dirty="0">
                        <a:latin typeface="Verdana" pitchFamily="34" charset="0"/>
                        <a:ea typeface="Verdana" pitchFamily="34" charset="0"/>
                        <a:cs typeface="Verdana" pitchFamily="34" charset="0"/>
                      </a:endParaRPr>
                    </a:p>
                  </a:txBody>
                  <a:tcPr/>
                </a:tc>
                <a:tc>
                  <a:txBody>
                    <a:bodyPr/>
                    <a:lstStyle/>
                    <a:p>
                      <a:endParaRPr lang="fr-BE" sz="1600" dirty="0">
                        <a:latin typeface="Verdana" pitchFamily="34" charset="0"/>
                        <a:ea typeface="Verdana" pitchFamily="34" charset="0"/>
                        <a:cs typeface="Verdana" pitchFamily="34" charset="0"/>
                      </a:endParaRPr>
                    </a:p>
                  </a:txBody>
                  <a:tcPr/>
                </a:tc>
                <a:tc>
                  <a:txBody>
                    <a:bodyPr/>
                    <a:lstStyle/>
                    <a:p>
                      <a:endParaRPr lang="fr-BE" sz="1600" dirty="0">
                        <a:latin typeface="Verdana" pitchFamily="34" charset="0"/>
                        <a:ea typeface="Verdana" pitchFamily="34" charset="0"/>
                        <a:cs typeface="Verdana" pitchFamily="34" charset="0"/>
                      </a:endParaRPr>
                    </a:p>
                  </a:txBody>
                  <a:tcPr/>
                </a:tc>
              </a:tr>
              <a:tr h="44245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BE" sz="1600" baseline="0" dirty="0" smtClean="0">
                          <a:solidFill>
                            <a:srgbClr val="002060"/>
                          </a:solidFill>
                          <a:latin typeface="Verdana" pitchFamily="34" charset="0"/>
                          <a:ea typeface="Verdana" pitchFamily="34" charset="0"/>
                          <a:cs typeface="Verdana" pitchFamily="34" charset="0"/>
                        </a:rPr>
                        <a:t>Mise en avant des recherches</a:t>
                      </a:r>
                      <a:endParaRPr lang="fr-BE" sz="1600" dirty="0">
                        <a:solidFill>
                          <a:srgbClr val="002060"/>
                        </a:solidFill>
                        <a:latin typeface="Verdana" pitchFamily="34" charset="0"/>
                        <a:ea typeface="Verdana" pitchFamily="34" charset="0"/>
                        <a:cs typeface="Verdana" pitchFamily="34" charset="0"/>
                      </a:endParaRPr>
                    </a:p>
                  </a:txBody>
                  <a:tcPr/>
                </a:tc>
                <a:tc>
                  <a:txBody>
                    <a:bodyPr/>
                    <a:lstStyle/>
                    <a:p>
                      <a:endParaRPr lang="fr-BE" sz="1600">
                        <a:latin typeface="Verdana" pitchFamily="34" charset="0"/>
                        <a:ea typeface="Verdana" pitchFamily="34" charset="0"/>
                        <a:cs typeface="Verdana" pitchFamily="34" charset="0"/>
                      </a:endParaRPr>
                    </a:p>
                  </a:txBody>
                  <a:tcPr/>
                </a:tc>
                <a:tc>
                  <a:txBody>
                    <a:bodyPr/>
                    <a:lstStyle/>
                    <a:p>
                      <a:endParaRPr lang="fr-BE" sz="1600" dirty="0">
                        <a:latin typeface="Verdana" pitchFamily="34" charset="0"/>
                        <a:ea typeface="Verdana" pitchFamily="34" charset="0"/>
                        <a:cs typeface="Verdana" pitchFamily="34" charset="0"/>
                      </a:endParaRPr>
                    </a:p>
                  </a:txBody>
                  <a:tcPr/>
                </a:tc>
                <a:tc>
                  <a:txBody>
                    <a:bodyPr/>
                    <a:lstStyle/>
                    <a:p>
                      <a:endParaRPr lang="fr-BE" sz="1600" dirty="0">
                        <a:latin typeface="Verdana" pitchFamily="34" charset="0"/>
                        <a:ea typeface="Verdana" pitchFamily="34" charset="0"/>
                        <a:cs typeface="Verdana" pitchFamily="34" charset="0"/>
                      </a:endParaRPr>
                    </a:p>
                  </a:txBody>
                  <a:tcPr/>
                </a:tc>
                <a:tc>
                  <a:txBody>
                    <a:bodyPr/>
                    <a:lstStyle/>
                    <a:p>
                      <a:endParaRPr lang="fr-BE" sz="1600" dirty="0">
                        <a:latin typeface="Verdana" pitchFamily="34" charset="0"/>
                        <a:ea typeface="Verdana" pitchFamily="34" charset="0"/>
                        <a:cs typeface="Verdana" pitchFamily="34" charset="0"/>
                      </a:endParaRPr>
                    </a:p>
                  </a:txBody>
                  <a:tcPr/>
                </a:tc>
              </a:tr>
              <a:tr h="309203">
                <a:tc>
                  <a:txBody>
                    <a:bodyPr/>
                    <a:lstStyle/>
                    <a:p>
                      <a:r>
                        <a:rPr lang="fr-BE" sz="1600" dirty="0" smtClean="0">
                          <a:solidFill>
                            <a:srgbClr val="002060"/>
                          </a:solidFill>
                          <a:latin typeface="Verdana" pitchFamily="34" charset="0"/>
                          <a:ea typeface="Verdana" pitchFamily="34" charset="0"/>
                          <a:cs typeface="Verdana" pitchFamily="34" charset="0"/>
                        </a:rPr>
                        <a:t>Projet Test</a:t>
                      </a:r>
                      <a:endParaRPr lang="fr-BE" sz="1600" dirty="0">
                        <a:solidFill>
                          <a:srgbClr val="002060"/>
                        </a:solidFill>
                        <a:latin typeface="Verdana" pitchFamily="34" charset="0"/>
                        <a:ea typeface="Verdana" pitchFamily="34" charset="0"/>
                        <a:cs typeface="Verdana" pitchFamily="34" charset="0"/>
                      </a:endParaRPr>
                    </a:p>
                  </a:txBody>
                  <a:tcPr/>
                </a:tc>
                <a:tc>
                  <a:txBody>
                    <a:bodyPr/>
                    <a:lstStyle/>
                    <a:p>
                      <a:endParaRPr lang="fr-BE" sz="1600" dirty="0">
                        <a:latin typeface="Verdana" pitchFamily="34" charset="0"/>
                        <a:ea typeface="Verdana" pitchFamily="34" charset="0"/>
                        <a:cs typeface="Verdana" pitchFamily="34" charset="0"/>
                      </a:endParaRPr>
                    </a:p>
                  </a:txBody>
                  <a:tcPr/>
                </a:tc>
                <a:tc>
                  <a:txBody>
                    <a:bodyPr/>
                    <a:lstStyle/>
                    <a:p>
                      <a:endParaRPr lang="fr-BE" sz="1600" dirty="0">
                        <a:latin typeface="Verdana" pitchFamily="34" charset="0"/>
                        <a:ea typeface="Verdana" pitchFamily="34" charset="0"/>
                        <a:cs typeface="Verdana" pitchFamily="34" charset="0"/>
                      </a:endParaRPr>
                    </a:p>
                  </a:txBody>
                  <a:tcPr/>
                </a:tc>
                <a:tc>
                  <a:txBody>
                    <a:bodyPr/>
                    <a:lstStyle/>
                    <a:p>
                      <a:endParaRPr lang="fr-BE" sz="1600">
                        <a:latin typeface="Verdana" pitchFamily="34" charset="0"/>
                        <a:ea typeface="Verdana" pitchFamily="34" charset="0"/>
                        <a:cs typeface="Verdana" pitchFamily="34" charset="0"/>
                      </a:endParaRPr>
                    </a:p>
                  </a:txBody>
                  <a:tcPr/>
                </a:tc>
                <a:tc>
                  <a:txBody>
                    <a:bodyPr/>
                    <a:lstStyle/>
                    <a:p>
                      <a:endParaRPr lang="fr-BE" sz="1600" dirty="0">
                        <a:latin typeface="Verdana" pitchFamily="34" charset="0"/>
                        <a:ea typeface="Verdana" pitchFamily="34" charset="0"/>
                        <a:cs typeface="Verdana" pitchFamily="34" charset="0"/>
                      </a:endParaRPr>
                    </a:p>
                  </a:txBody>
                  <a:tcPr/>
                </a:tc>
              </a:tr>
            </a:tbl>
          </a:graphicData>
        </a:graphic>
      </p:graphicFrame>
      <p:cxnSp>
        <p:nvCxnSpPr>
          <p:cNvPr id="17" name="Connecteur droit 16"/>
          <p:cNvCxnSpPr/>
          <p:nvPr/>
        </p:nvCxnSpPr>
        <p:spPr>
          <a:xfrm>
            <a:off x="3101544" y="3731740"/>
            <a:ext cx="2891481" cy="12357"/>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8" name="Connecteur droit 17"/>
          <p:cNvCxnSpPr/>
          <p:nvPr/>
        </p:nvCxnSpPr>
        <p:spPr>
          <a:xfrm>
            <a:off x="4998306" y="4143633"/>
            <a:ext cx="2286000" cy="6178"/>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2" name="Connecteur droit 21"/>
          <p:cNvCxnSpPr/>
          <p:nvPr/>
        </p:nvCxnSpPr>
        <p:spPr>
          <a:xfrm>
            <a:off x="7248779" y="5140411"/>
            <a:ext cx="4216743"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4" name="Connecteur droit 23"/>
          <p:cNvCxnSpPr/>
          <p:nvPr/>
        </p:nvCxnSpPr>
        <p:spPr>
          <a:xfrm>
            <a:off x="3101544" y="4646140"/>
            <a:ext cx="6255607"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06204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p:cNvSpPr>
            <a:spLocks noGrp="1"/>
          </p:cNvSpPr>
          <p:nvPr>
            <p:ph idx="1"/>
          </p:nvPr>
        </p:nvSpPr>
        <p:spPr/>
        <p:txBody>
          <a:bodyPr>
            <a:normAutofit/>
          </a:bodyPr>
          <a:lstStyle/>
          <a:p>
            <a:r>
              <a:rPr lang="fr-BE" sz="2200" dirty="0" smtClean="0">
                <a:solidFill>
                  <a:srgbClr val="0070C0"/>
                </a:solidFill>
                <a:ea typeface="+mn-ea"/>
                <a:cs typeface="+mn-cs"/>
                <a:sym typeface="Wingdings" panose="05000000000000000000" pitchFamily="2" charset="2"/>
              </a:rPr>
              <a:t> </a:t>
            </a:r>
            <a:r>
              <a:rPr lang="fr-BE" sz="2200" dirty="0" smtClean="0">
                <a:solidFill>
                  <a:srgbClr val="0070C0"/>
                </a:solidFill>
                <a:ea typeface="+mn-ea"/>
                <a:cs typeface="+mn-cs"/>
              </a:rPr>
              <a:t>Garder </a:t>
            </a:r>
            <a:r>
              <a:rPr lang="fr-BE" sz="2200" dirty="0">
                <a:solidFill>
                  <a:srgbClr val="0070C0"/>
                </a:solidFill>
                <a:ea typeface="+mn-ea"/>
                <a:cs typeface="+mn-cs"/>
              </a:rPr>
              <a:t>son planning à l’esprit TOUT au long du projet et le passer en revue à chaque </a:t>
            </a:r>
            <a:r>
              <a:rPr lang="fr-BE" sz="2200" dirty="0" smtClean="0">
                <a:solidFill>
                  <a:srgbClr val="0070C0"/>
                </a:solidFill>
                <a:ea typeface="+mn-ea"/>
                <a:cs typeface="+mn-cs"/>
              </a:rPr>
              <a:t>rencontre</a:t>
            </a:r>
          </a:p>
          <a:p>
            <a:r>
              <a:rPr lang="fr-BE" sz="2200" dirty="0" smtClean="0">
                <a:solidFill>
                  <a:srgbClr val="0070C0"/>
                </a:solidFill>
                <a:ea typeface="+mn-ea"/>
                <a:cs typeface="+mn-cs"/>
                <a:sym typeface="Wingdings" panose="05000000000000000000" pitchFamily="2" charset="2"/>
              </a:rPr>
              <a:t> </a:t>
            </a:r>
            <a:r>
              <a:rPr lang="fr-BE" sz="2200" dirty="0" smtClean="0">
                <a:solidFill>
                  <a:srgbClr val="0070C0"/>
                </a:solidFill>
                <a:ea typeface="+mn-ea"/>
                <a:cs typeface="+mn-cs"/>
              </a:rPr>
              <a:t>Attention </a:t>
            </a:r>
            <a:r>
              <a:rPr lang="fr-BE" sz="2200" dirty="0">
                <a:solidFill>
                  <a:srgbClr val="0070C0"/>
                </a:solidFill>
                <a:ea typeface="+mn-ea"/>
                <a:cs typeface="+mn-cs"/>
              </a:rPr>
              <a:t>aux timing trop serrés</a:t>
            </a:r>
          </a:p>
          <a:p>
            <a:r>
              <a:rPr lang="fr-BE" sz="2200" dirty="0" smtClean="0">
                <a:solidFill>
                  <a:srgbClr val="0070C0"/>
                </a:solidFill>
                <a:ea typeface="+mn-ea"/>
                <a:cs typeface="+mn-cs"/>
                <a:sym typeface="Wingdings" panose="05000000000000000000" pitchFamily="2" charset="2"/>
              </a:rPr>
              <a:t> </a:t>
            </a:r>
            <a:r>
              <a:rPr lang="fr-BE" sz="2200" dirty="0" smtClean="0">
                <a:solidFill>
                  <a:srgbClr val="0070C0"/>
                </a:solidFill>
                <a:ea typeface="+mn-ea"/>
                <a:cs typeface="+mn-cs"/>
              </a:rPr>
              <a:t>Attention </a:t>
            </a:r>
            <a:r>
              <a:rPr lang="fr-BE" sz="2200" dirty="0">
                <a:solidFill>
                  <a:srgbClr val="0070C0"/>
                </a:solidFill>
                <a:ea typeface="+mn-ea"/>
                <a:cs typeface="+mn-cs"/>
              </a:rPr>
              <a:t>aux durées incompressibles</a:t>
            </a:r>
          </a:p>
          <a:p>
            <a:r>
              <a:rPr lang="fr-BE" sz="2200" dirty="0" smtClean="0">
                <a:solidFill>
                  <a:srgbClr val="0070C0"/>
                </a:solidFill>
                <a:ea typeface="+mn-ea"/>
                <a:cs typeface="+mn-cs"/>
                <a:sym typeface="Wingdings" panose="05000000000000000000" pitchFamily="2" charset="2"/>
              </a:rPr>
              <a:t> </a:t>
            </a:r>
            <a:r>
              <a:rPr lang="fr-BE" sz="2200" dirty="0" smtClean="0">
                <a:solidFill>
                  <a:srgbClr val="0070C0"/>
                </a:solidFill>
                <a:ea typeface="+mn-ea"/>
                <a:cs typeface="+mn-cs"/>
              </a:rPr>
              <a:t>Tenir </a:t>
            </a:r>
            <a:r>
              <a:rPr lang="fr-BE" sz="2200" dirty="0">
                <a:solidFill>
                  <a:srgbClr val="0070C0"/>
                </a:solidFill>
                <a:ea typeface="+mn-ea"/>
                <a:cs typeface="+mn-cs"/>
              </a:rPr>
              <a:t>compte des contraintes du calendrier annuel de chacun</a:t>
            </a:r>
          </a:p>
          <a:p>
            <a:r>
              <a:rPr lang="fr-BE" sz="2200" dirty="0" smtClean="0">
                <a:solidFill>
                  <a:srgbClr val="0070C0"/>
                </a:solidFill>
                <a:ea typeface="+mn-ea"/>
                <a:cs typeface="+mn-cs"/>
                <a:sym typeface="Wingdings" panose="05000000000000000000" pitchFamily="2" charset="2"/>
              </a:rPr>
              <a:t> </a:t>
            </a:r>
            <a:r>
              <a:rPr lang="fr-BE" sz="2200" dirty="0" smtClean="0">
                <a:solidFill>
                  <a:srgbClr val="0070C0"/>
                </a:solidFill>
                <a:ea typeface="+mn-ea"/>
                <a:cs typeface="+mn-cs"/>
              </a:rPr>
              <a:t>Faire </a:t>
            </a:r>
            <a:r>
              <a:rPr lang="fr-BE" sz="2200" dirty="0">
                <a:solidFill>
                  <a:srgbClr val="0070C0"/>
                </a:solidFill>
                <a:ea typeface="+mn-ea"/>
                <a:cs typeface="+mn-cs"/>
              </a:rPr>
              <a:t>apparaitre le chemin critique: si retard-&gt; répercussion en cascade </a:t>
            </a:r>
            <a:r>
              <a:rPr lang="fr-BE" sz="2200" dirty="0">
                <a:solidFill>
                  <a:srgbClr val="0070C0"/>
                </a:solidFill>
                <a:ea typeface="+mn-ea"/>
                <a:cs typeface="+mn-cs"/>
                <a:sym typeface="Wingdings" pitchFamily="2" charset="2"/>
              </a:rPr>
              <a:t> Prendre des marges de sécurité!</a:t>
            </a:r>
            <a:endParaRPr lang="fr-BE" sz="2200" dirty="0">
              <a:solidFill>
                <a:srgbClr val="0070C0"/>
              </a:solidFill>
              <a:ea typeface="+mn-ea"/>
              <a:cs typeface="+mn-cs"/>
            </a:endParaRPr>
          </a:p>
          <a:p>
            <a:r>
              <a:rPr lang="fr-BE" sz="2200" dirty="0" smtClean="0">
                <a:solidFill>
                  <a:srgbClr val="0070C0"/>
                </a:solidFill>
                <a:ea typeface="+mn-ea"/>
                <a:cs typeface="+mn-cs"/>
                <a:sym typeface="Wingdings" panose="05000000000000000000" pitchFamily="2" charset="2"/>
              </a:rPr>
              <a:t> </a:t>
            </a:r>
            <a:r>
              <a:rPr lang="fr-BE" sz="2200" dirty="0" smtClean="0">
                <a:solidFill>
                  <a:srgbClr val="0070C0"/>
                </a:solidFill>
                <a:ea typeface="+mn-ea"/>
                <a:cs typeface="+mn-cs"/>
              </a:rPr>
              <a:t>Utiliser </a:t>
            </a:r>
            <a:r>
              <a:rPr lang="fr-BE" sz="2200" dirty="0">
                <a:solidFill>
                  <a:srgbClr val="0070C0"/>
                </a:solidFill>
                <a:ea typeface="+mn-ea"/>
                <a:cs typeface="+mn-cs"/>
              </a:rPr>
              <a:t>des techniques graphiques </a:t>
            </a:r>
          </a:p>
        </p:txBody>
      </p:sp>
      <p:sp>
        <p:nvSpPr>
          <p:cNvPr id="4" name="Titre 3"/>
          <p:cNvSpPr>
            <a:spLocks noGrp="1"/>
          </p:cNvSpPr>
          <p:nvPr>
            <p:ph type="title"/>
          </p:nvPr>
        </p:nvSpPr>
        <p:spPr/>
        <p:txBody>
          <a:bodyPr>
            <a:normAutofit fontScale="90000"/>
          </a:bodyPr>
          <a:lstStyle/>
          <a:p>
            <a:r>
              <a:rPr lang="fr-BE" dirty="0" smtClean="0">
                <a:solidFill>
                  <a:srgbClr val="0070C0"/>
                </a:solidFill>
                <a:ea typeface="+mn-ea"/>
                <a:cs typeface="+mn-cs"/>
              </a:rPr>
              <a:t/>
            </a:r>
            <a:br>
              <a:rPr lang="fr-BE" dirty="0" smtClean="0">
                <a:solidFill>
                  <a:srgbClr val="0070C0"/>
                </a:solidFill>
                <a:ea typeface="+mn-ea"/>
                <a:cs typeface="+mn-cs"/>
              </a:rPr>
            </a:br>
            <a:r>
              <a:rPr lang="fr-BE" dirty="0">
                <a:solidFill>
                  <a:srgbClr val="0070C0"/>
                </a:solidFill>
                <a:ea typeface="+mn-ea"/>
                <a:cs typeface="+mn-cs"/>
              </a:rPr>
              <a:t/>
            </a:r>
            <a:br>
              <a:rPr lang="fr-BE" dirty="0">
                <a:solidFill>
                  <a:srgbClr val="0070C0"/>
                </a:solidFill>
                <a:ea typeface="+mn-ea"/>
                <a:cs typeface="+mn-cs"/>
              </a:rPr>
            </a:br>
            <a:r>
              <a:rPr lang="fr-BE" dirty="0" smtClean="0">
                <a:solidFill>
                  <a:srgbClr val="0070C0"/>
                </a:solidFill>
                <a:ea typeface="+mn-ea"/>
                <a:cs typeface="+mn-cs"/>
              </a:rPr>
              <a:t/>
            </a:r>
            <a:br>
              <a:rPr lang="fr-BE" dirty="0" smtClean="0">
                <a:solidFill>
                  <a:srgbClr val="0070C0"/>
                </a:solidFill>
                <a:ea typeface="+mn-ea"/>
                <a:cs typeface="+mn-cs"/>
              </a:rPr>
            </a:br>
            <a:r>
              <a:rPr lang="fr-BE" b="1" dirty="0"/>
              <a:t/>
            </a:r>
            <a:br>
              <a:rPr lang="fr-BE" b="1" dirty="0"/>
            </a:br>
            <a:r>
              <a:rPr lang="fr-BE" dirty="0">
                <a:solidFill>
                  <a:srgbClr val="0070C0"/>
                </a:solidFill>
                <a:ea typeface="+mn-ea"/>
                <a:cs typeface="+mn-cs"/>
              </a:rPr>
              <a:t>Planification: Quelques Conseils</a:t>
            </a:r>
          </a:p>
        </p:txBody>
      </p:sp>
      <p:pic>
        <p:nvPicPr>
          <p:cNvPr id="1026" name="Picture 2" descr="C:\Users\hoolfl01\AppData\Local\Microsoft\Windows\Temporary Internet Files\Content.IE5\D4S3J3DR\s8vJykej4hVEnYFMJFBHry8IDfA@200x200[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72478" y="2275012"/>
            <a:ext cx="190500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9412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p:cNvSpPr>
            <a:spLocks noGrp="1"/>
          </p:cNvSpPr>
          <p:nvPr>
            <p:ph idx="1"/>
          </p:nvPr>
        </p:nvSpPr>
        <p:spPr/>
        <p:txBody>
          <a:bodyPr>
            <a:noAutofit/>
          </a:bodyPr>
          <a:lstStyle/>
          <a:p>
            <a:pPr marL="0" indent="0">
              <a:buClr>
                <a:srgbClr val="0070C0"/>
              </a:buClr>
              <a:buNone/>
            </a:pPr>
            <a:r>
              <a:rPr lang="fr-BE" sz="2000" b="1" dirty="0">
                <a:solidFill>
                  <a:srgbClr val="0070C0"/>
                </a:solidFill>
              </a:rPr>
              <a:t>4. Identifier les </a:t>
            </a:r>
            <a:r>
              <a:rPr lang="fr-BE" sz="2000" b="1" dirty="0" smtClean="0">
                <a:solidFill>
                  <a:srgbClr val="0070C0"/>
                </a:solidFill>
              </a:rPr>
              <a:t>responsabilités</a:t>
            </a:r>
            <a:endParaRPr lang="fr-BE" sz="2200" dirty="0">
              <a:solidFill>
                <a:srgbClr val="0070C0"/>
              </a:solidFill>
              <a:ea typeface="+mn-ea"/>
              <a:cs typeface="+mn-cs"/>
            </a:endParaRPr>
          </a:p>
          <a:p>
            <a:pPr marL="0" indent="0">
              <a:buClr>
                <a:srgbClr val="0070C0"/>
              </a:buClr>
              <a:buNone/>
            </a:pPr>
            <a:r>
              <a:rPr lang="fr-BE" sz="2200" dirty="0" smtClean="0">
                <a:solidFill>
                  <a:srgbClr val="0070C0"/>
                </a:solidFill>
                <a:ea typeface="+mn-ea"/>
                <a:cs typeface="+mn-cs"/>
                <a:sym typeface="Wingdings" panose="05000000000000000000" pitchFamily="2" charset="2"/>
              </a:rPr>
              <a:t> </a:t>
            </a:r>
            <a:r>
              <a:rPr lang="fr-BE" sz="2200" dirty="0" smtClean="0">
                <a:solidFill>
                  <a:srgbClr val="0070C0"/>
                </a:solidFill>
                <a:ea typeface="+mn-ea"/>
                <a:cs typeface="+mn-cs"/>
              </a:rPr>
              <a:t>Par rapport aux </a:t>
            </a:r>
            <a:r>
              <a:rPr lang="fr-BE" sz="2200" dirty="0">
                <a:solidFill>
                  <a:srgbClr val="0070C0"/>
                </a:solidFill>
                <a:ea typeface="+mn-ea"/>
                <a:cs typeface="+mn-cs"/>
              </a:rPr>
              <a:t>fonctions/rôles à </a:t>
            </a:r>
            <a:r>
              <a:rPr lang="fr-BE" sz="2200" dirty="0" smtClean="0">
                <a:solidFill>
                  <a:srgbClr val="0070C0"/>
                </a:solidFill>
                <a:ea typeface="+mn-ea"/>
                <a:cs typeface="+mn-cs"/>
              </a:rPr>
              <a:t>remplir</a:t>
            </a:r>
          </a:p>
          <a:p>
            <a:pPr lvl="1">
              <a:buClr>
                <a:srgbClr val="0070C0"/>
              </a:buClr>
              <a:buFont typeface="Arial" panose="020B0604020202020204" pitchFamily="34" charset="0"/>
              <a:buChar char="•"/>
            </a:pPr>
            <a:r>
              <a:rPr lang="fr-BE" sz="1800" dirty="0" smtClean="0">
                <a:solidFill>
                  <a:srgbClr val="0070C0"/>
                </a:solidFill>
                <a:ea typeface="+mn-ea"/>
                <a:cs typeface="+mn-cs"/>
              </a:rPr>
              <a:t>	Sponsor</a:t>
            </a:r>
            <a:r>
              <a:rPr lang="fr-BE" sz="1800" dirty="0">
                <a:solidFill>
                  <a:srgbClr val="0070C0"/>
                </a:solidFill>
                <a:ea typeface="+mn-ea"/>
                <a:cs typeface="+mn-cs"/>
              </a:rPr>
              <a:t>: Propriétaire du projet; définit ses objectifs mais ne le </a:t>
            </a:r>
            <a:r>
              <a:rPr lang="fr-BE" sz="1800" dirty="0" smtClean="0">
                <a:solidFill>
                  <a:srgbClr val="0070C0"/>
                </a:solidFill>
                <a:ea typeface="+mn-ea"/>
                <a:cs typeface="+mn-cs"/>
              </a:rPr>
              <a:t>gère pas au 	quotidien</a:t>
            </a:r>
            <a:endParaRPr lang="fr-BE" sz="1800" dirty="0">
              <a:solidFill>
                <a:srgbClr val="0070C0"/>
              </a:solidFill>
              <a:ea typeface="+mn-ea"/>
              <a:cs typeface="+mn-cs"/>
            </a:endParaRPr>
          </a:p>
          <a:p>
            <a:pPr lvl="1">
              <a:buClr>
                <a:srgbClr val="0070C0"/>
              </a:buClr>
              <a:buFont typeface="Arial" panose="020B0604020202020204" pitchFamily="34" charset="0"/>
              <a:buChar char="•"/>
            </a:pPr>
            <a:r>
              <a:rPr lang="fr-BE" sz="1800" dirty="0">
                <a:solidFill>
                  <a:srgbClr val="0070C0"/>
                </a:solidFill>
                <a:ea typeface="+mn-ea"/>
                <a:cs typeface="+mn-cs"/>
              </a:rPr>
              <a:t>	Chef de projet: Responsable de l’atteinte des objectifs; </a:t>
            </a:r>
            <a:r>
              <a:rPr lang="fr-BE" sz="1800" dirty="0" smtClean="0">
                <a:solidFill>
                  <a:srgbClr val="0070C0"/>
                </a:solidFill>
                <a:ea typeface="+mn-ea"/>
                <a:cs typeface="+mn-cs"/>
              </a:rPr>
              <a:t>il coordonne</a:t>
            </a:r>
            <a:endParaRPr lang="fr-BE" sz="1800" dirty="0">
              <a:solidFill>
                <a:srgbClr val="0070C0"/>
              </a:solidFill>
              <a:ea typeface="+mn-ea"/>
              <a:cs typeface="+mn-cs"/>
            </a:endParaRPr>
          </a:p>
          <a:p>
            <a:pPr lvl="1">
              <a:buClr>
                <a:srgbClr val="0070C0"/>
              </a:buClr>
              <a:buFont typeface="Arial" panose="020B0604020202020204" pitchFamily="34" charset="0"/>
              <a:buChar char="•"/>
            </a:pPr>
            <a:r>
              <a:rPr lang="fr-BE" sz="1800" dirty="0">
                <a:solidFill>
                  <a:srgbClr val="0070C0"/>
                </a:solidFill>
                <a:ea typeface="+mn-ea"/>
                <a:cs typeface="+mn-cs"/>
              </a:rPr>
              <a:t>	Gestionnaire de projet: Met en œuvre le projet au quotidien, </a:t>
            </a:r>
            <a:r>
              <a:rPr lang="fr-BE" sz="1800" dirty="0" smtClean="0">
                <a:solidFill>
                  <a:srgbClr val="0070C0"/>
                </a:solidFill>
                <a:ea typeface="+mn-ea"/>
                <a:cs typeface="+mn-cs"/>
              </a:rPr>
              <a:t>fais </a:t>
            </a:r>
            <a:r>
              <a:rPr lang="fr-BE" sz="1800" dirty="0">
                <a:solidFill>
                  <a:srgbClr val="0070C0"/>
                </a:solidFill>
                <a:ea typeface="+mn-ea"/>
                <a:cs typeface="+mn-cs"/>
              </a:rPr>
              <a:t>le </a:t>
            </a:r>
            <a:r>
              <a:rPr lang="fr-BE" sz="1800" dirty="0" smtClean="0">
                <a:solidFill>
                  <a:srgbClr val="0070C0"/>
                </a:solidFill>
                <a:ea typeface="+mn-ea"/>
                <a:cs typeface="+mn-cs"/>
              </a:rPr>
              <a:t>suivi, 	vérifie </a:t>
            </a:r>
            <a:r>
              <a:rPr lang="fr-BE" sz="1800" dirty="0">
                <a:solidFill>
                  <a:srgbClr val="0070C0"/>
                </a:solidFill>
                <a:ea typeface="+mn-ea"/>
                <a:cs typeface="+mn-cs"/>
              </a:rPr>
              <a:t>les échéances, </a:t>
            </a:r>
            <a:r>
              <a:rPr lang="fr-BE" sz="1800" dirty="0" smtClean="0">
                <a:solidFill>
                  <a:srgbClr val="0070C0"/>
                </a:solidFill>
                <a:ea typeface="+mn-ea"/>
                <a:cs typeface="+mn-cs"/>
              </a:rPr>
              <a:t>etc.</a:t>
            </a:r>
            <a:endParaRPr lang="fr-BE" sz="1800" dirty="0">
              <a:solidFill>
                <a:srgbClr val="0070C0"/>
              </a:solidFill>
              <a:ea typeface="+mn-ea"/>
              <a:cs typeface="+mn-cs"/>
            </a:endParaRPr>
          </a:p>
          <a:p>
            <a:pPr marL="0" indent="0">
              <a:buClrTx/>
              <a:buNone/>
            </a:pPr>
            <a:r>
              <a:rPr lang="fr-BE" sz="2200" dirty="0" smtClean="0">
                <a:solidFill>
                  <a:srgbClr val="0070C0"/>
                </a:solidFill>
                <a:ea typeface="+mn-ea"/>
                <a:cs typeface="+mn-cs"/>
                <a:sym typeface="Wingdings" panose="05000000000000000000" pitchFamily="2" charset="2"/>
              </a:rPr>
              <a:t> </a:t>
            </a:r>
            <a:r>
              <a:rPr lang="fr-BE" sz="2200" dirty="0" smtClean="0">
                <a:solidFill>
                  <a:srgbClr val="0070C0"/>
                </a:solidFill>
                <a:ea typeface="+mn-ea"/>
                <a:cs typeface="+mn-cs"/>
              </a:rPr>
              <a:t>Au </a:t>
            </a:r>
            <a:r>
              <a:rPr lang="fr-BE" sz="2200" dirty="0">
                <a:solidFill>
                  <a:srgbClr val="0070C0"/>
                </a:solidFill>
                <a:ea typeface="+mn-ea"/>
                <a:cs typeface="+mn-cs"/>
              </a:rPr>
              <a:t>temps requis pour chaque activité</a:t>
            </a:r>
          </a:p>
          <a:p>
            <a:pPr marL="0" indent="0">
              <a:buClrTx/>
              <a:buNone/>
            </a:pPr>
            <a:r>
              <a:rPr lang="fr-BE" sz="2200" dirty="0">
                <a:solidFill>
                  <a:srgbClr val="0070C0"/>
                </a:solidFill>
                <a:ea typeface="+mn-ea"/>
                <a:cs typeface="+mn-cs"/>
                <a:sym typeface="Wingdings" panose="05000000000000000000" pitchFamily="2" charset="2"/>
              </a:rPr>
              <a:t></a:t>
            </a:r>
            <a:r>
              <a:rPr lang="fr-BE" sz="1800" dirty="0">
                <a:solidFill>
                  <a:srgbClr val="0070C0"/>
                </a:solidFill>
                <a:ea typeface="+mn-ea"/>
                <a:cs typeface="+mn-cs"/>
                <a:sym typeface="Wingdings" panose="05000000000000000000" pitchFamily="2" charset="2"/>
              </a:rPr>
              <a:t> </a:t>
            </a:r>
            <a:r>
              <a:rPr lang="fr-BE" sz="2200" dirty="0">
                <a:solidFill>
                  <a:srgbClr val="0070C0"/>
                </a:solidFill>
                <a:ea typeface="+mn-ea"/>
                <a:cs typeface="+mn-cs"/>
              </a:rPr>
              <a:t>Aux compétences requises pour les activités</a:t>
            </a:r>
          </a:p>
          <a:p>
            <a:pPr marL="0" indent="0">
              <a:buClrTx/>
              <a:buNone/>
            </a:pPr>
            <a:r>
              <a:rPr lang="fr-BE" sz="2200" dirty="0" smtClean="0">
                <a:solidFill>
                  <a:srgbClr val="0070C0"/>
                </a:solidFill>
                <a:ea typeface="+mn-ea"/>
                <a:cs typeface="+mn-cs"/>
              </a:rPr>
              <a:t>   </a:t>
            </a:r>
            <a:r>
              <a:rPr lang="fr-BE" sz="2200" dirty="0">
                <a:solidFill>
                  <a:srgbClr val="0070C0"/>
                </a:solidFill>
                <a:ea typeface="+mn-ea"/>
                <a:cs typeface="+mn-cs"/>
              </a:rPr>
              <a:t>	</a:t>
            </a:r>
          </a:p>
        </p:txBody>
      </p:sp>
      <p:sp>
        <p:nvSpPr>
          <p:cNvPr id="4" name="Titre 3"/>
          <p:cNvSpPr>
            <a:spLocks noGrp="1"/>
          </p:cNvSpPr>
          <p:nvPr>
            <p:ph type="title"/>
          </p:nvPr>
        </p:nvSpPr>
        <p:spPr/>
        <p:txBody>
          <a:bodyPr>
            <a:normAutofit/>
          </a:bodyPr>
          <a:lstStyle/>
          <a:p>
            <a:r>
              <a:rPr lang="fr-BE" sz="3200" dirty="0" smtClean="0">
                <a:solidFill>
                  <a:srgbClr val="0070C0"/>
                </a:solidFill>
                <a:ea typeface="+mn-ea"/>
                <a:cs typeface="+mn-cs"/>
              </a:rPr>
              <a:t>Planification</a:t>
            </a:r>
            <a:endParaRPr lang="fr-BE" sz="3200" dirty="0">
              <a:solidFill>
                <a:srgbClr val="0070C0"/>
              </a:solidFill>
              <a:ea typeface="+mn-ea"/>
              <a:cs typeface="+mn-cs"/>
            </a:endParaRPr>
          </a:p>
        </p:txBody>
      </p:sp>
    </p:spTree>
    <p:extLst>
      <p:ext uri="{BB962C8B-B14F-4D97-AF65-F5344CB8AC3E}">
        <p14:creationId xmlns:p14="http://schemas.microsoft.com/office/powerpoint/2010/main" val="1741264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normAutofit/>
          </a:bodyPr>
          <a:lstStyle/>
          <a:p>
            <a:r>
              <a:rPr lang="fr-BE" dirty="0" smtClean="0">
                <a:solidFill>
                  <a:srgbClr val="0070C0"/>
                </a:solidFill>
                <a:ea typeface="+mn-ea"/>
                <a:cs typeface="+mn-cs"/>
              </a:rPr>
              <a:t>Les étapes de Gestion de Projet</a:t>
            </a:r>
            <a:endParaRPr lang="fr-BE" dirty="0">
              <a:solidFill>
                <a:srgbClr val="0070C0"/>
              </a:solidFill>
              <a:ea typeface="+mn-ea"/>
              <a:cs typeface="+mn-cs"/>
            </a:endParaRPr>
          </a:p>
        </p:txBody>
      </p:sp>
      <p:sp>
        <p:nvSpPr>
          <p:cNvPr id="5" name="Espace réservé du contenu 4"/>
          <p:cNvSpPr>
            <a:spLocks noGrp="1"/>
          </p:cNvSpPr>
          <p:nvPr>
            <p:ph sz="half" idx="1"/>
          </p:nvPr>
        </p:nvSpPr>
        <p:spPr>
          <a:ln>
            <a:solidFill>
              <a:srgbClr val="0070C0"/>
            </a:solidFill>
          </a:ln>
        </p:spPr>
        <p:style>
          <a:lnRef idx="2">
            <a:schemeClr val="accent6"/>
          </a:lnRef>
          <a:fillRef idx="1">
            <a:schemeClr val="lt1"/>
          </a:fillRef>
          <a:effectRef idx="0">
            <a:schemeClr val="accent6"/>
          </a:effectRef>
          <a:fontRef idx="minor">
            <a:schemeClr val="dk1"/>
          </a:fontRef>
        </p:style>
        <p:txBody>
          <a:bodyPr/>
          <a:lstStyle/>
          <a:p>
            <a:pPr marL="0" indent="0">
              <a:buClrTx/>
              <a:buNone/>
            </a:pPr>
            <a:r>
              <a:rPr lang="fr-BE" dirty="0">
                <a:solidFill>
                  <a:srgbClr val="0070C0"/>
                </a:solidFill>
                <a:latin typeface="Verdana" pitchFamily="34" charset="0"/>
                <a:sym typeface="Wingdings" pitchFamily="2" charset="2"/>
              </a:rPr>
              <a:t> </a:t>
            </a:r>
            <a:r>
              <a:rPr lang="fr-BE" dirty="0" smtClean="0">
                <a:solidFill>
                  <a:srgbClr val="0070C0"/>
                </a:solidFill>
                <a:latin typeface="Verdana" pitchFamily="34" charset="0"/>
                <a:sym typeface="Wingdings" pitchFamily="2" charset="2"/>
              </a:rPr>
              <a:t>Outils d’analyse</a:t>
            </a:r>
            <a:endParaRPr lang="fr-BE" dirty="0">
              <a:solidFill>
                <a:srgbClr val="0070C0"/>
              </a:solidFill>
              <a:latin typeface="Verdana" pitchFamily="34" charset="0"/>
            </a:endParaRPr>
          </a:p>
          <a:p>
            <a:pPr marL="0" indent="0">
              <a:buClrTx/>
              <a:buNone/>
            </a:pPr>
            <a:endParaRPr lang="fr-BE" dirty="0">
              <a:solidFill>
                <a:srgbClr val="0070C0"/>
              </a:solidFill>
              <a:latin typeface="Verdana" pitchFamily="34" charset="0"/>
            </a:endParaRPr>
          </a:p>
          <a:p>
            <a:pPr marL="0" indent="0">
              <a:buClrTx/>
              <a:buNone/>
            </a:pPr>
            <a:endParaRPr lang="fr-BE" dirty="0">
              <a:solidFill>
                <a:srgbClr val="0070C0"/>
              </a:solidFill>
              <a:latin typeface="Verdana" pitchFamily="34" charset="0"/>
            </a:endParaRPr>
          </a:p>
          <a:p>
            <a:pPr marL="457200" indent="-457200">
              <a:buClrTx/>
              <a:buFont typeface="+mj-lt"/>
              <a:buAutoNum type="arabicPeriod"/>
            </a:pPr>
            <a:r>
              <a:rPr lang="fr-BE" dirty="0" smtClean="0">
                <a:solidFill>
                  <a:srgbClr val="0070C0"/>
                </a:solidFill>
                <a:latin typeface="Verdana" pitchFamily="34" charset="0"/>
              </a:rPr>
              <a:t>Cadre stratégique</a:t>
            </a:r>
            <a:endParaRPr lang="fr-BE" dirty="0">
              <a:solidFill>
                <a:srgbClr val="0070C0"/>
              </a:solidFill>
              <a:latin typeface="Verdana" pitchFamily="34" charset="0"/>
            </a:endParaRPr>
          </a:p>
          <a:p>
            <a:pPr marL="457200" indent="-457200">
              <a:buClrTx/>
              <a:buFont typeface="+mj-lt"/>
              <a:buAutoNum type="arabicPeriod"/>
            </a:pPr>
            <a:r>
              <a:rPr lang="fr-BE" dirty="0" smtClean="0">
                <a:solidFill>
                  <a:srgbClr val="0070C0"/>
                </a:solidFill>
                <a:latin typeface="Verdana" pitchFamily="34" charset="0"/>
              </a:rPr>
              <a:t>Pré-Projet</a:t>
            </a:r>
            <a:endParaRPr lang="fr-BE" dirty="0">
              <a:solidFill>
                <a:srgbClr val="0070C0"/>
              </a:solidFill>
              <a:latin typeface="Verdana" pitchFamily="34" charset="0"/>
            </a:endParaRPr>
          </a:p>
          <a:p>
            <a:pPr marL="457200" indent="-457200">
              <a:buClrTx/>
              <a:buFont typeface="+mj-lt"/>
              <a:buAutoNum type="arabicPeriod"/>
            </a:pPr>
            <a:r>
              <a:rPr lang="fr-BE" dirty="0" smtClean="0">
                <a:solidFill>
                  <a:srgbClr val="0070C0"/>
                </a:solidFill>
                <a:latin typeface="Verdana" pitchFamily="34" charset="0"/>
              </a:rPr>
              <a:t>Analyse</a:t>
            </a:r>
            <a:endParaRPr lang="fr-BE" dirty="0">
              <a:solidFill>
                <a:srgbClr val="0070C0"/>
              </a:solidFill>
              <a:latin typeface="Verdana" pitchFamily="34" charset="0"/>
            </a:endParaRPr>
          </a:p>
          <a:p>
            <a:pPr marL="0" indent="0">
              <a:buNone/>
            </a:pPr>
            <a:endParaRPr lang="fr-BE" dirty="0"/>
          </a:p>
        </p:txBody>
      </p:sp>
      <p:sp>
        <p:nvSpPr>
          <p:cNvPr id="6" name="Espace réservé du contenu 5"/>
          <p:cNvSpPr>
            <a:spLocks noGrp="1"/>
          </p:cNvSpPr>
          <p:nvPr>
            <p:ph sz="half" idx="2"/>
          </p:nvPr>
        </p:nvSpPr>
        <p:spPr>
          <a:ln>
            <a:solidFill>
              <a:srgbClr val="0070C0"/>
            </a:solidFill>
          </a:ln>
        </p:spPr>
        <p:style>
          <a:lnRef idx="2">
            <a:schemeClr val="accent6"/>
          </a:lnRef>
          <a:fillRef idx="1">
            <a:schemeClr val="lt1"/>
          </a:fillRef>
          <a:effectRef idx="0">
            <a:schemeClr val="accent6"/>
          </a:effectRef>
          <a:fontRef idx="minor">
            <a:schemeClr val="dk1"/>
          </a:fontRef>
        </p:style>
        <p:txBody>
          <a:bodyPr vert="horz" lIns="91440" tIns="45720" rIns="91440" bIns="45720" rtlCol="0">
            <a:normAutofit/>
          </a:bodyPr>
          <a:lstStyle/>
          <a:p>
            <a:pPr marL="0" indent="0">
              <a:buClrTx/>
              <a:buNone/>
            </a:pPr>
            <a:r>
              <a:rPr lang="fr-BE" dirty="0">
                <a:solidFill>
                  <a:srgbClr val="0070C0"/>
                </a:solidFill>
                <a:latin typeface="Verdana" pitchFamily="34" charset="0"/>
                <a:sym typeface="Wingdings" pitchFamily="2" charset="2"/>
              </a:rPr>
              <a:t> Outils de </a:t>
            </a:r>
            <a:r>
              <a:rPr lang="fr-BE" dirty="0" smtClean="0">
                <a:solidFill>
                  <a:srgbClr val="0070C0"/>
                </a:solidFill>
                <a:latin typeface="Verdana" pitchFamily="34" charset="0"/>
                <a:sym typeface="Wingdings" pitchFamily="2" charset="2"/>
              </a:rPr>
              <a:t>Conception et de Gestion</a:t>
            </a:r>
            <a:endParaRPr lang="fr-BE" dirty="0">
              <a:solidFill>
                <a:srgbClr val="0070C0"/>
              </a:solidFill>
              <a:latin typeface="Verdana" pitchFamily="34" charset="0"/>
            </a:endParaRPr>
          </a:p>
          <a:p>
            <a:pPr marL="457200" indent="-457200">
              <a:buClrTx/>
              <a:buAutoNum type="arabicPeriod"/>
            </a:pPr>
            <a:r>
              <a:rPr lang="fr-BE" dirty="0" smtClean="0">
                <a:solidFill>
                  <a:srgbClr val="0070C0"/>
                </a:solidFill>
                <a:latin typeface="Verdana" pitchFamily="34" charset="0"/>
              </a:rPr>
              <a:t>Conception</a:t>
            </a:r>
          </a:p>
          <a:p>
            <a:pPr marL="457200" indent="-457200">
              <a:buClrTx/>
              <a:buAutoNum type="arabicPeriod"/>
            </a:pPr>
            <a:r>
              <a:rPr lang="fr-BE" dirty="0" smtClean="0">
                <a:solidFill>
                  <a:srgbClr val="0070C0"/>
                </a:solidFill>
                <a:latin typeface="Verdana" pitchFamily="34" charset="0"/>
              </a:rPr>
              <a:t>Planification</a:t>
            </a:r>
            <a:endParaRPr lang="fr-BE" dirty="0">
              <a:solidFill>
                <a:srgbClr val="0070C0"/>
              </a:solidFill>
              <a:latin typeface="Verdana" pitchFamily="34" charset="0"/>
            </a:endParaRPr>
          </a:p>
          <a:p>
            <a:pPr marL="457200" indent="-457200">
              <a:buClrTx/>
              <a:buAutoNum type="arabicPeriod"/>
            </a:pPr>
            <a:r>
              <a:rPr lang="fr-BE" dirty="0" smtClean="0">
                <a:solidFill>
                  <a:srgbClr val="0070C0"/>
                </a:solidFill>
                <a:latin typeface="Verdana" pitchFamily="34" charset="0"/>
              </a:rPr>
              <a:t>Mise </a:t>
            </a:r>
            <a:r>
              <a:rPr lang="fr-BE" dirty="0">
                <a:solidFill>
                  <a:srgbClr val="0070C0"/>
                </a:solidFill>
                <a:latin typeface="Verdana" pitchFamily="34" charset="0"/>
              </a:rPr>
              <a:t>en </a:t>
            </a:r>
            <a:r>
              <a:rPr lang="fr-BE" dirty="0" smtClean="0">
                <a:solidFill>
                  <a:srgbClr val="0070C0"/>
                </a:solidFill>
                <a:latin typeface="Verdana" pitchFamily="34" charset="0"/>
              </a:rPr>
              <a:t>Œuvre</a:t>
            </a:r>
          </a:p>
          <a:p>
            <a:pPr marL="457200" indent="-457200">
              <a:buClrTx/>
              <a:buAutoNum type="arabicPeriod"/>
            </a:pPr>
            <a:r>
              <a:rPr lang="fr-BE" dirty="0" smtClean="0">
                <a:solidFill>
                  <a:srgbClr val="0070C0"/>
                </a:solidFill>
                <a:latin typeface="Verdana" pitchFamily="34" charset="0"/>
              </a:rPr>
              <a:t>Evaluation</a:t>
            </a:r>
            <a:endParaRPr lang="fr-BE" dirty="0">
              <a:solidFill>
                <a:srgbClr val="0070C0"/>
              </a:solidFill>
              <a:latin typeface="Verdana" pitchFamily="34" charset="0"/>
            </a:endParaRPr>
          </a:p>
          <a:p>
            <a:pPr marL="0" indent="0">
              <a:buClrTx/>
              <a:buNone/>
            </a:pPr>
            <a:endParaRPr lang="fr-BE" dirty="0">
              <a:solidFill>
                <a:srgbClr val="0070C0"/>
              </a:solidFill>
              <a:ea typeface="+mn-ea"/>
              <a:cs typeface="+mn-cs"/>
            </a:endParaRPr>
          </a:p>
        </p:txBody>
      </p:sp>
    </p:spTree>
    <p:extLst>
      <p:ext uri="{BB962C8B-B14F-4D97-AF65-F5344CB8AC3E}">
        <p14:creationId xmlns:p14="http://schemas.microsoft.com/office/powerpoint/2010/main" val="3847875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normAutofit/>
          </a:bodyPr>
          <a:lstStyle/>
          <a:p>
            <a:r>
              <a:rPr lang="fr-BE" sz="3200" dirty="0" smtClean="0">
                <a:solidFill>
                  <a:srgbClr val="0070C0"/>
                </a:solidFill>
                <a:ea typeface="+mn-ea"/>
                <a:cs typeface="+mn-cs"/>
              </a:rPr>
              <a:t>Planification – </a:t>
            </a:r>
            <a:r>
              <a:rPr lang="fr-BE" sz="3200" b="1" dirty="0" smtClean="0">
                <a:solidFill>
                  <a:srgbClr val="0070C0"/>
                </a:solidFill>
                <a:ea typeface="+mn-ea"/>
                <a:cs typeface="+mn-cs"/>
              </a:rPr>
              <a:t>5. Budgétisation </a:t>
            </a:r>
            <a:r>
              <a:rPr lang="fr-BE" sz="3200" b="1" dirty="0">
                <a:solidFill>
                  <a:srgbClr val="0070C0"/>
                </a:solidFill>
                <a:ea typeface="+mn-ea"/>
                <a:cs typeface="+mn-cs"/>
              </a:rPr>
              <a:t>du projet</a:t>
            </a:r>
          </a:p>
        </p:txBody>
      </p:sp>
      <p:graphicFrame>
        <p:nvGraphicFramePr>
          <p:cNvPr id="2" name="Espace réservé du contenu 1"/>
          <p:cNvGraphicFramePr>
            <a:graphicFrameLocks noGrp="1"/>
          </p:cNvGraphicFramePr>
          <p:nvPr>
            <p:ph idx="1"/>
            <p:extLst>
              <p:ext uri="{D42A27DB-BD31-4B8C-83A1-F6EECF244321}">
                <p14:modId xmlns:p14="http://schemas.microsoft.com/office/powerpoint/2010/main" val="3821007599"/>
              </p:ext>
            </p:extLst>
          </p:nvPr>
        </p:nvGraphicFramePr>
        <p:xfrm>
          <a:off x="-22654" y="-6750"/>
          <a:ext cx="12192000" cy="6864750"/>
        </p:xfrm>
        <a:graphic>
          <a:graphicData uri="http://schemas.openxmlformats.org/drawingml/2006/table">
            <a:tbl>
              <a:tblPr firstRow="1" bandRow="1">
                <a:tableStyleId>{EB344D84-9AFB-497E-A393-DC336BA19D2E}</a:tableStyleId>
              </a:tblPr>
              <a:tblGrid>
                <a:gridCol w="1426371"/>
                <a:gridCol w="1709755"/>
                <a:gridCol w="845164"/>
                <a:gridCol w="778087"/>
                <a:gridCol w="995406"/>
                <a:gridCol w="1037903"/>
                <a:gridCol w="877455"/>
                <a:gridCol w="1495131"/>
                <a:gridCol w="1665308"/>
                <a:gridCol w="1361420"/>
              </a:tblGrid>
              <a:tr h="334700">
                <a:tc rowSpan="2" gridSpan="2">
                  <a:txBody>
                    <a:bodyPr/>
                    <a:lstStyle/>
                    <a:p>
                      <a:r>
                        <a:rPr lang="fr-BE" sz="1600" dirty="0" smtClean="0">
                          <a:latin typeface="Verdana" pitchFamily="34" charset="0"/>
                          <a:ea typeface="Verdana" pitchFamily="34" charset="0"/>
                          <a:cs typeface="Verdana" pitchFamily="34" charset="0"/>
                        </a:rPr>
                        <a:t>Activités</a:t>
                      </a:r>
                      <a:endParaRPr lang="fr-BE" sz="1600" dirty="0">
                        <a:latin typeface="Verdana" pitchFamily="34" charset="0"/>
                        <a:ea typeface="Verdana" pitchFamily="34" charset="0"/>
                        <a:cs typeface="Verdana"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hMerge="1">
                  <a:txBody>
                    <a:bodyPr/>
                    <a:lstStyle/>
                    <a:p>
                      <a:endParaRPr lang="fr-BE"/>
                    </a:p>
                  </a:txBody>
                  <a:tcPr/>
                </a:tc>
                <a:tc rowSpan="2">
                  <a:txBody>
                    <a:bodyPr/>
                    <a:lstStyle/>
                    <a:p>
                      <a:r>
                        <a:rPr lang="fr-BE" sz="1600" dirty="0" smtClean="0">
                          <a:latin typeface="Verdana" pitchFamily="34" charset="0"/>
                          <a:ea typeface="Verdana" pitchFamily="34" charset="0"/>
                          <a:cs typeface="Verdana" pitchFamily="34" charset="0"/>
                        </a:rPr>
                        <a:t>Unité</a:t>
                      </a:r>
                      <a:endParaRPr lang="fr-BE" sz="1600" dirty="0">
                        <a:latin typeface="Verdana" pitchFamily="34" charset="0"/>
                        <a:ea typeface="Verdana" pitchFamily="34" charset="0"/>
                        <a:cs typeface="Verdana"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4">
                  <a:txBody>
                    <a:bodyPr/>
                    <a:lstStyle/>
                    <a:p>
                      <a:r>
                        <a:rPr lang="fr-BE" sz="1600" dirty="0" smtClean="0">
                          <a:latin typeface="Verdana" pitchFamily="34" charset="0"/>
                          <a:ea typeface="Verdana" pitchFamily="34" charset="0"/>
                          <a:cs typeface="Verdana" pitchFamily="34" charset="0"/>
                        </a:rPr>
                        <a:t>Quantité par période</a:t>
                      </a:r>
                      <a:endParaRPr lang="fr-BE" sz="1600" dirty="0">
                        <a:latin typeface="Verdana" pitchFamily="34" charset="0"/>
                        <a:ea typeface="Verdana" pitchFamily="34" charset="0"/>
                        <a:cs typeface="Verdana"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fr-BE"/>
                    </a:p>
                  </a:txBody>
                  <a:tcPr/>
                </a:tc>
                <a:tc hMerge="1">
                  <a:txBody>
                    <a:bodyPr/>
                    <a:lstStyle/>
                    <a:p>
                      <a:endParaRPr lang="fr-BE"/>
                    </a:p>
                  </a:txBody>
                  <a:tcPr/>
                </a:tc>
                <a:tc hMerge="1">
                  <a:txBody>
                    <a:bodyPr/>
                    <a:lstStyle/>
                    <a:p>
                      <a:endParaRPr lang="fr-BE"/>
                    </a:p>
                  </a:txBody>
                  <a:tcPr/>
                </a:tc>
                <a:tc rowSpan="2">
                  <a:txBody>
                    <a:bodyPr/>
                    <a:lstStyle/>
                    <a:p>
                      <a:r>
                        <a:rPr lang="fr-BE" sz="1600" dirty="0" smtClean="0">
                          <a:latin typeface="Verdana" pitchFamily="34" charset="0"/>
                          <a:ea typeface="Verdana" pitchFamily="34" charset="0"/>
                          <a:cs typeface="Verdana" pitchFamily="34" charset="0"/>
                        </a:rPr>
                        <a:t>Coût unitaire</a:t>
                      </a:r>
                      <a:endParaRPr lang="fr-BE" sz="1600" dirty="0">
                        <a:latin typeface="Verdana" pitchFamily="34" charset="0"/>
                        <a:ea typeface="Verdana" pitchFamily="34" charset="0"/>
                        <a:cs typeface="Verdana"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r>
                        <a:rPr lang="fr-BE" sz="1600" dirty="0" smtClean="0">
                          <a:latin typeface="Verdana" pitchFamily="34" charset="0"/>
                          <a:ea typeface="Verdana" pitchFamily="34" charset="0"/>
                          <a:cs typeface="Verdana" pitchFamily="34" charset="0"/>
                        </a:rPr>
                        <a:t>Sous-total</a:t>
                      </a:r>
                      <a:endParaRPr lang="fr-BE" sz="1600" dirty="0">
                        <a:latin typeface="Verdana" pitchFamily="34" charset="0"/>
                        <a:ea typeface="Verdana" pitchFamily="34" charset="0"/>
                        <a:cs typeface="Verdana"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r>
                        <a:rPr lang="fr-BE" sz="1600" dirty="0" smtClean="0">
                          <a:latin typeface="Verdana" pitchFamily="34" charset="0"/>
                          <a:ea typeface="Verdana" pitchFamily="34" charset="0"/>
                          <a:cs typeface="Verdana" pitchFamily="34" charset="0"/>
                        </a:rPr>
                        <a:t>TOTAL</a:t>
                      </a:r>
                      <a:endParaRPr lang="fr-BE" sz="1600" dirty="0">
                        <a:latin typeface="Verdana" pitchFamily="34" charset="0"/>
                        <a:ea typeface="Verdana" pitchFamily="34" charset="0"/>
                        <a:cs typeface="Verdana"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8713">
                <a:tc gridSpan="2" vMerge="1">
                  <a:txBody>
                    <a:bodyPr/>
                    <a:lstStyle/>
                    <a:p>
                      <a:endParaRPr lang="fr-BE"/>
                    </a:p>
                  </a:txBody>
                  <a:tcPr/>
                </a:tc>
                <a:tc hMerge="1" vMerge="1">
                  <a:txBody>
                    <a:bodyPr/>
                    <a:lstStyle/>
                    <a:p>
                      <a:endParaRPr lang="fr-BE"/>
                    </a:p>
                  </a:txBody>
                  <a:tcPr/>
                </a:tc>
                <a:tc vMerge="1">
                  <a:txBody>
                    <a:bodyPr/>
                    <a:lstStyle/>
                    <a:p>
                      <a:endParaRPr lang="fr-BE"/>
                    </a:p>
                  </a:txBody>
                  <a:tcPr/>
                </a:tc>
                <a:tc>
                  <a:txBody>
                    <a:bodyPr/>
                    <a:lstStyle/>
                    <a:p>
                      <a:r>
                        <a:rPr lang="fr-BE" sz="1600" b="1" dirty="0" smtClean="0">
                          <a:solidFill>
                            <a:srgbClr val="FFFFFF"/>
                          </a:solidFill>
                          <a:latin typeface="Verdana" pitchFamily="34" charset="0"/>
                          <a:ea typeface="Verdana" pitchFamily="34" charset="0"/>
                          <a:cs typeface="Verdana" pitchFamily="34" charset="0"/>
                        </a:rPr>
                        <a:t>P1</a:t>
                      </a:r>
                      <a:endParaRPr lang="fr-BE" sz="1600" b="1" dirty="0">
                        <a:solidFill>
                          <a:srgbClr val="FFFFFF"/>
                        </a:solidFill>
                        <a:latin typeface="Verdana" pitchFamily="34" charset="0"/>
                        <a:ea typeface="Verdana" pitchFamily="34" charset="0"/>
                        <a:cs typeface="Verdana"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r>
                        <a:rPr lang="fr-BE" sz="1600" b="1" dirty="0" smtClean="0">
                          <a:solidFill>
                            <a:srgbClr val="FFFFFF"/>
                          </a:solidFill>
                          <a:latin typeface="Verdana" pitchFamily="34" charset="0"/>
                          <a:ea typeface="Verdana" pitchFamily="34" charset="0"/>
                          <a:cs typeface="Verdana" pitchFamily="34" charset="0"/>
                        </a:rPr>
                        <a:t>P2</a:t>
                      </a:r>
                      <a:endParaRPr lang="fr-BE" sz="1600" b="1" dirty="0">
                        <a:solidFill>
                          <a:srgbClr val="FFFFFF"/>
                        </a:solidFill>
                        <a:latin typeface="Verdana" pitchFamily="34" charset="0"/>
                        <a:ea typeface="Verdana" pitchFamily="34" charset="0"/>
                        <a:cs typeface="Verdana"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r>
                        <a:rPr lang="fr-BE" sz="1600" b="1" dirty="0" smtClean="0">
                          <a:solidFill>
                            <a:srgbClr val="FFFFFF"/>
                          </a:solidFill>
                          <a:latin typeface="Verdana" pitchFamily="34" charset="0"/>
                          <a:ea typeface="Verdana" pitchFamily="34" charset="0"/>
                          <a:cs typeface="Verdana" pitchFamily="34" charset="0"/>
                        </a:rPr>
                        <a:t>P3</a:t>
                      </a:r>
                      <a:endParaRPr lang="fr-BE" sz="1600" b="1" dirty="0">
                        <a:solidFill>
                          <a:srgbClr val="FFFFFF"/>
                        </a:solidFill>
                        <a:latin typeface="Verdana" pitchFamily="34" charset="0"/>
                        <a:ea typeface="Verdana" pitchFamily="34" charset="0"/>
                        <a:cs typeface="Verdana"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r>
                        <a:rPr lang="fr-BE" sz="1600" b="1" dirty="0" smtClean="0">
                          <a:solidFill>
                            <a:srgbClr val="FFFFFF"/>
                          </a:solidFill>
                          <a:latin typeface="Verdana" pitchFamily="34" charset="0"/>
                          <a:ea typeface="Verdana" pitchFamily="34" charset="0"/>
                          <a:cs typeface="Verdana" pitchFamily="34" charset="0"/>
                        </a:rPr>
                        <a:t>P4</a:t>
                      </a:r>
                      <a:endParaRPr lang="fr-BE" sz="1600" b="1" dirty="0">
                        <a:solidFill>
                          <a:srgbClr val="FFFFFF"/>
                        </a:solidFill>
                        <a:latin typeface="Verdana" pitchFamily="34" charset="0"/>
                        <a:ea typeface="Verdana" pitchFamily="34" charset="0"/>
                        <a:cs typeface="Verdana"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vMerge="1">
                  <a:txBody>
                    <a:bodyPr/>
                    <a:lstStyle/>
                    <a:p>
                      <a:endParaRPr lang="fr-BE"/>
                    </a:p>
                  </a:txBody>
                  <a:tcPr/>
                </a:tc>
                <a:tc vMerge="1">
                  <a:txBody>
                    <a:bodyPr/>
                    <a:lstStyle/>
                    <a:p>
                      <a:endParaRPr lang="fr-BE"/>
                    </a:p>
                  </a:txBody>
                  <a:tcPr/>
                </a:tc>
                <a:tc vMerge="1">
                  <a:txBody>
                    <a:bodyPr/>
                    <a:lstStyle/>
                    <a:p>
                      <a:endParaRPr lang="fr-BE"/>
                    </a:p>
                  </a:txBody>
                  <a:tcPr/>
                </a:tc>
              </a:tr>
              <a:tr h="352126">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BE" sz="1200" b="1" dirty="0" smtClean="0">
                          <a:latin typeface="Verdana" pitchFamily="34" charset="0"/>
                          <a:ea typeface="Verdana" pitchFamily="34" charset="0"/>
                          <a:cs typeface="Verdana" pitchFamily="34" charset="0"/>
                        </a:rPr>
                        <a:t>1.1 Envoi de newsletter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fr-BE"/>
                    </a:p>
                  </a:txBody>
                  <a:tcPr/>
                </a:tc>
                <a:tc>
                  <a:txBody>
                    <a:bodyPr/>
                    <a:lstStyle/>
                    <a:p>
                      <a:endParaRPr lang="fr-BE" sz="1200" dirty="0">
                        <a:latin typeface="Verdana" pitchFamily="34" charset="0"/>
                        <a:ea typeface="Verdana" pitchFamily="34" charset="0"/>
                        <a:cs typeface="Verdana"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4">
                  <a:txBody>
                    <a:bodyPr/>
                    <a:lstStyle/>
                    <a:p>
                      <a:endParaRPr lang="fr-BE" sz="1200" dirty="0">
                        <a:latin typeface="Verdana" pitchFamily="34" charset="0"/>
                        <a:ea typeface="Verdana" pitchFamily="34" charset="0"/>
                        <a:cs typeface="Verdana"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fr-BE"/>
                    </a:p>
                  </a:txBody>
                  <a:tcPr/>
                </a:tc>
                <a:tc hMerge="1">
                  <a:txBody>
                    <a:bodyPr/>
                    <a:lstStyle/>
                    <a:p>
                      <a:endParaRPr lang="fr-BE"/>
                    </a:p>
                  </a:txBody>
                  <a:tcPr/>
                </a:tc>
                <a:tc hMerge="1">
                  <a:txBody>
                    <a:bodyPr/>
                    <a:lstStyle/>
                    <a:p>
                      <a:endParaRPr lang="fr-BE"/>
                    </a:p>
                  </a:txBody>
                  <a:tcPr/>
                </a:tc>
                <a:tc>
                  <a:txBody>
                    <a:bodyPr/>
                    <a:lstStyle/>
                    <a:p>
                      <a:endParaRPr lang="fr-BE" sz="1200" dirty="0">
                        <a:latin typeface="Verdana" pitchFamily="34" charset="0"/>
                        <a:ea typeface="Verdana" pitchFamily="34" charset="0"/>
                        <a:cs typeface="Verdana"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BE" sz="1200" dirty="0">
                        <a:latin typeface="Verdana" pitchFamily="34" charset="0"/>
                        <a:ea typeface="Verdana" pitchFamily="34" charset="0"/>
                        <a:cs typeface="Verdana"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BE" sz="1200">
                        <a:latin typeface="Verdana" pitchFamily="34" charset="0"/>
                        <a:ea typeface="Verdana" pitchFamily="34" charset="0"/>
                        <a:cs typeface="Verdana"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20887">
                <a:tc gridSpan="2">
                  <a:txBody>
                    <a:bodyPr/>
                    <a:lstStyle/>
                    <a:p>
                      <a:r>
                        <a:rPr lang="fr-BE" sz="1200" dirty="0" smtClean="0">
                          <a:latin typeface="Verdana" pitchFamily="34" charset="0"/>
                          <a:ea typeface="Verdana" pitchFamily="34" charset="0"/>
                          <a:cs typeface="Verdana" pitchFamily="34" charset="0"/>
                        </a:rPr>
                        <a:t>Cote part salariale</a:t>
                      </a:r>
                      <a:endParaRPr lang="fr-BE" sz="1200" dirty="0">
                        <a:latin typeface="Verdana" pitchFamily="34" charset="0"/>
                        <a:ea typeface="Verdana" pitchFamily="34" charset="0"/>
                        <a:cs typeface="Verdana"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fr-BE"/>
                    </a:p>
                  </a:txBody>
                  <a:tcPr/>
                </a:tc>
                <a:tc>
                  <a:txBody>
                    <a:bodyPr/>
                    <a:lstStyle/>
                    <a:p>
                      <a:r>
                        <a:rPr lang="fr-BE" sz="1200" dirty="0" smtClean="0">
                          <a:latin typeface="Verdana" pitchFamily="34" charset="0"/>
                          <a:ea typeface="Verdana" pitchFamily="34" charset="0"/>
                          <a:cs typeface="Verdana" pitchFamily="34" charset="0"/>
                        </a:rPr>
                        <a:t>Ho/Jour</a:t>
                      </a:r>
                      <a:endParaRPr lang="fr-BE" sz="1200" dirty="0">
                        <a:latin typeface="Verdana" pitchFamily="34" charset="0"/>
                        <a:ea typeface="Verdana" pitchFamily="34" charset="0"/>
                        <a:cs typeface="Verdana"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BE" sz="1200" dirty="0">
                        <a:latin typeface="Verdana" pitchFamily="34" charset="0"/>
                        <a:ea typeface="Verdana" pitchFamily="34" charset="0"/>
                        <a:cs typeface="Verdana"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BE" sz="1200" dirty="0">
                        <a:latin typeface="Verdana" pitchFamily="34" charset="0"/>
                        <a:ea typeface="Verdana" pitchFamily="34" charset="0"/>
                        <a:cs typeface="Verdana"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BE" sz="1200" dirty="0">
                        <a:latin typeface="Verdana" pitchFamily="34" charset="0"/>
                        <a:ea typeface="Verdana" pitchFamily="34" charset="0"/>
                        <a:cs typeface="Verdana"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BE" sz="1200" dirty="0">
                        <a:latin typeface="Verdana" pitchFamily="34" charset="0"/>
                        <a:ea typeface="Verdana" pitchFamily="34" charset="0"/>
                        <a:cs typeface="Verdana"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BE" sz="1200" dirty="0">
                        <a:latin typeface="Verdana" pitchFamily="34" charset="0"/>
                        <a:ea typeface="Verdana" pitchFamily="34" charset="0"/>
                        <a:cs typeface="Verdana"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BE" sz="1200" dirty="0">
                        <a:latin typeface="Verdana" pitchFamily="34" charset="0"/>
                        <a:ea typeface="Verdana" pitchFamily="34" charset="0"/>
                        <a:cs typeface="Verdana"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endParaRPr lang="fr-BE" sz="1200" dirty="0">
                        <a:latin typeface="Verdana" pitchFamily="34" charset="0"/>
                        <a:ea typeface="Verdana" pitchFamily="34" charset="0"/>
                        <a:cs typeface="Verdana"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20887">
                <a:tc gridSpan="2">
                  <a:txBody>
                    <a:bodyPr/>
                    <a:lstStyle/>
                    <a:p>
                      <a:r>
                        <a:rPr lang="fr-BE" sz="1200" dirty="0" smtClean="0">
                          <a:latin typeface="Verdana" pitchFamily="34" charset="0"/>
                          <a:ea typeface="Verdana" pitchFamily="34" charset="0"/>
                          <a:cs typeface="Verdana" pitchFamily="34" charset="0"/>
                        </a:rPr>
                        <a:t>Matériel informatique</a:t>
                      </a:r>
                      <a:endParaRPr lang="fr-BE" sz="1200" dirty="0">
                        <a:latin typeface="Verdana" pitchFamily="34" charset="0"/>
                        <a:ea typeface="Verdana" pitchFamily="34" charset="0"/>
                        <a:cs typeface="Verdana"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fr-BE"/>
                    </a:p>
                  </a:txBody>
                  <a:tcPr/>
                </a:tc>
                <a:tc>
                  <a:txBody>
                    <a:bodyPr/>
                    <a:lstStyle/>
                    <a:p>
                      <a:r>
                        <a:rPr lang="fr-BE" sz="1200" dirty="0" smtClean="0">
                          <a:latin typeface="Verdana" pitchFamily="34" charset="0"/>
                          <a:ea typeface="Verdana" pitchFamily="34" charset="0"/>
                          <a:cs typeface="Verdana" pitchFamily="34" charset="0"/>
                        </a:rPr>
                        <a:t>Nb</a:t>
                      </a:r>
                      <a:endParaRPr lang="fr-BE" sz="1200" dirty="0">
                        <a:latin typeface="Verdana" pitchFamily="34" charset="0"/>
                        <a:ea typeface="Verdana" pitchFamily="34" charset="0"/>
                        <a:cs typeface="Verdana"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BE" sz="1200" dirty="0">
                        <a:latin typeface="Verdana" pitchFamily="34" charset="0"/>
                        <a:ea typeface="Verdana" pitchFamily="34" charset="0"/>
                        <a:cs typeface="Verdana"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BE" sz="1200" dirty="0">
                        <a:latin typeface="Verdana" pitchFamily="34" charset="0"/>
                        <a:ea typeface="Verdana" pitchFamily="34" charset="0"/>
                        <a:cs typeface="Verdana"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BE" sz="1200" dirty="0">
                        <a:latin typeface="Verdana" pitchFamily="34" charset="0"/>
                        <a:ea typeface="Verdana" pitchFamily="34" charset="0"/>
                        <a:cs typeface="Verdana"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BE" sz="1200" dirty="0">
                        <a:latin typeface="Verdana" pitchFamily="34" charset="0"/>
                        <a:ea typeface="Verdana" pitchFamily="34" charset="0"/>
                        <a:cs typeface="Verdana"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BE" sz="1200" dirty="0">
                        <a:latin typeface="Verdana" pitchFamily="34" charset="0"/>
                        <a:ea typeface="Verdana" pitchFamily="34" charset="0"/>
                        <a:cs typeface="Verdana"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BE" sz="1200" dirty="0">
                        <a:latin typeface="Verdana" pitchFamily="34" charset="0"/>
                        <a:ea typeface="Verdana" pitchFamily="34" charset="0"/>
                        <a:cs typeface="Verdana"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fr-BE"/>
                    </a:p>
                  </a:txBody>
                  <a:tcPr/>
                </a:tc>
              </a:tr>
              <a:tr h="1186663">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BE" sz="1200" b="1" dirty="0" smtClean="0">
                          <a:latin typeface="Verdana" pitchFamily="34" charset="0"/>
                          <a:ea typeface="Verdana" pitchFamily="34" charset="0"/>
                          <a:cs typeface="Verdana" pitchFamily="34" charset="0"/>
                        </a:rPr>
                        <a:t>1.2 Envoi circulaire pour créer une</a:t>
                      </a:r>
                      <a:r>
                        <a:rPr lang="fr-BE" sz="1200" b="1" baseline="0" dirty="0" smtClean="0">
                          <a:latin typeface="Verdana" pitchFamily="34" charset="0"/>
                          <a:ea typeface="Verdana" pitchFamily="34" charset="0"/>
                          <a:cs typeface="Verdana" pitchFamily="34" charset="0"/>
                        </a:rPr>
                        <a:t> o</a:t>
                      </a:r>
                      <a:r>
                        <a:rPr lang="fr-BE" sz="1200" b="1" dirty="0" smtClean="0">
                          <a:latin typeface="Verdana" pitchFamily="34" charset="0"/>
                          <a:ea typeface="Verdana" pitchFamily="34" charset="0"/>
                          <a:cs typeface="Verdana" pitchFamily="34" charset="0"/>
                        </a:rPr>
                        <a:t>bligation</a:t>
                      </a:r>
                      <a:r>
                        <a:rPr lang="fr-BE" sz="1200" b="1" baseline="0" dirty="0" smtClean="0">
                          <a:latin typeface="Verdana" pitchFamily="34" charset="0"/>
                          <a:ea typeface="Verdana" pitchFamily="34" charset="0"/>
                          <a:cs typeface="Verdana" pitchFamily="34" charset="0"/>
                        </a:rPr>
                        <a:t> légale de</a:t>
                      </a:r>
                      <a:r>
                        <a:rPr lang="fr-BE" sz="1200" b="1" dirty="0" smtClean="0">
                          <a:latin typeface="Verdana" pitchFamily="34" charset="0"/>
                          <a:ea typeface="Verdana" pitchFamily="34" charset="0"/>
                          <a:cs typeface="Verdana" pitchFamily="34" charset="0"/>
                        </a:rPr>
                        <a:t> sensibiliser les familles à ce type de pédagogie en</a:t>
                      </a:r>
                      <a:r>
                        <a:rPr lang="fr-BE" sz="1200" b="1" baseline="0" dirty="0" smtClean="0">
                          <a:latin typeface="Verdana" pitchFamily="34" charset="0"/>
                          <a:ea typeface="Verdana" pitchFamily="34" charset="0"/>
                          <a:cs typeface="Verdana" pitchFamily="34" charset="0"/>
                        </a:rPr>
                        <a:t> chaque début d’année</a:t>
                      </a:r>
                      <a:endParaRPr lang="fr-BE" sz="1200" b="1" dirty="0" smtClean="0">
                        <a:latin typeface="Verdana" pitchFamily="34" charset="0"/>
                        <a:ea typeface="Verdana" pitchFamily="34" charset="0"/>
                        <a:cs typeface="Verdana" pitchFamily="34" charset="0"/>
                      </a:endParaRPr>
                    </a:p>
                    <a:p>
                      <a:endParaRPr lang="fr-BE" sz="1200" dirty="0">
                        <a:latin typeface="Verdana" pitchFamily="34" charset="0"/>
                        <a:ea typeface="Verdana" pitchFamily="34" charset="0"/>
                        <a:cs typeface="Verdana"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fr-BE"/>
                    </a:p>
                  </a:txBody>
                  <a:tcPr/>
                </a:tc>
                <a:tc>
                  <a:txBody>
                    <a:bodyPr/>
                    <a:lstStyle/>
                    <a:p>
                      <a:endParaRPr lang="fr-BE" sz="1200" dirty="0">
                        <a:latin typeface="Verdana" pitchFamily="34" charset="0"/>
                        <a:ea typeface="Verdana" pitchFamily="34" charset="0"/>
                        <a:cs typeface="Verdana"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4">
                  <a:txBody>
                    <a:bodyPr/>
                    <a:lstStyle/>
                    <a:p>
                      <a:pPr algn="ctr"/>
                      <a:endParaRPr lang="fr-BE" sz="1400" b="1" dirty="0">
                        <a:solidFill>
                          <a:schemeClr val="accent6">
                            <a:lumMod val="75000"/>
                          </a:schemeClr>
                        </a:solidFill>
                        <a:latin typeface="Verdana" pitchFamily="34" charset="0"/>
                        <a:ea typeface="Verdana" pitchFamily="34" charset="0"/>
                        <a:cs typeface="Verdana"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fr-BE"/>
                    </a:p>
                  </a:txBody>
                  <a:tcPr/>
                </a:tc>
                <a:tc hMerge="1">
                  <a:txBody>
                    <a:bodyPr/>
                    <a:lstStyle/>
                    <a:p>
                      <a:endParaRPr lang="fr-BE"/>
                    </a:p>
                  </a:txBody>
                  <a:tcPr/>
                </a:tc>
                <a:tc hMerge="1">
                  <a:txBody>
                    <a:bodyPr/>
                    <a:lstStyle/>
                    <a:p>
                      <a:endParaRPr lang="fr-BE"/>
                    </a:p>
                  </a:txBody>
                  <a:tcPr/>
                </a:tc>
                <a:tc>
                  <a:txBody>
                    <a:bodyPr/>
                    <a:lstStyle/>
                    <a:p>
                      <a:endParaRPr lang="fr-BE" sz="1200">
                        <a:latin typeface="Verdana" pitchFamily="34" charset="0"/>
                        <a:ea typeface="Verdana" pitchFamily="34" charset="0"/>
                        <a:cs typeface="Verdana"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BE" sz="1200" dirty="0">
                        <a:latin typeface="Verdana" pitchFamily="34" charset="0"/>
                        <a:ea typeface="Verdana" pitchFamily="34" charset="0"/>
                        <a:cs typeface="Verdana"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BE" sz="1200" dirty="0">
                        <a:latin typeface="Verdana" pitchFamily="34" charset="0"/>
                        <a:ea typeface="Verdana" pitchFamily="34" charset="0"/>
                        <a:cs typeface="Verdana"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56409">
                <a:tc gridSpan="2">
                  <a:txBody>
                    <a:bodyPr/>
                    <a:lstStyle/>
                    <a:p>
                      <a:r>
                        <a:rPr lang="fr-BE" sz="1200" dirty="0" smtClean="0">
                          <a:latin typeface="Verdana" pitchFamily="34" charset="0"/>
                          <a:ea typeface="Verdana" pitchFamily="34" charset="0"/>
                          <a:cs typeface="Verdana" pitchFamily="34" charset="0"/>
                        </a:rPr>
                        <a:t>Cote part salariale</a:t>
                      </a:r>
                      <a:endParaRPr lang="fr-BE" sz="1200" dirty="0">
                        <a:latin typeface="Verdana" pitchFamily="34" charset="0"/>
                        <a:ea typeface="Verdana" pitchFamily="34" charset="0"/>
                        <a:cs typeface="Verdana"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fr-BE"/>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BE" sz="1200" dirty="0" smtClean="0">
                          <a:latin typeface="Verdana" pitchFamily="34" charset="0"/>
                          <a:ea typeface="Verdana" pitchFamily="34" charset="0"/>
                          <a:cs typeface="Verdana" pitchFamily="34" charset="0"/>
                        </a:rPr>
                        <a:t>Ho/Jour</a:t>
                      </a:r>
                    </a:p>
                    <a:p>
                      <a:endParaRPr lang="fr-BE" sz="1200" kern="1200" dirty="0">
                        <a:solidFill>
                          <a:schemeClr val="dk1"/>
                        </a:solidFill>
                        <a:latin typeface="Verdana" pitchFamily="34" charset="0"/>
                        <a:ea typeface="Verdana" pitchFamily="34" charset="0"/>
                        <a:cs typeface="Verdana"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BE" sz="1200" kern="1200" dirty="0">
                        <a:solidFill>
                          <a:schemeClr val="dk1"/>
                        </a:solidFill>
                        <a:latin typeface="Verdana" pitchFamily="34" charset="0"/>
                        <a:ea typeface="Verdana" pitchFamily="34" charset="0"/>
                        <a:cs typeface="Verdana"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B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B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B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BE" sz="1200" kern="1200" dirty="0">
                        <a:solidFill>
                          <a:schemeClr val="dk1"/>
                        </a:solidFill>
                        <a:latin typeface="Verdana" pitchFamily="34" charset="0"/>
                        <a:ea typeface="Verdana" pitchFamily="34" charset="0"/>
                        <a:cs typeface="Verdana"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BE" sz="1200" kern="1200" dirty="0">
                        <a:solidFill>
                          <a:schemeClr val="dk1"/>
                        </a:solidFill>
                        <a:latin typeface="Verdana" pitchFamily="34" charset="0"/>
                        <a:ea typeface="Verdana" pitchFamily="34" charset="0"/>
                        <a:cs typeface="Verdana"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endParaRPr lang="fr-BE" sz="1200" dirty="0">
                        <a:latin typeface="Verdana" pitchFamily="34" charset="0"/>
                        <a:ea typeface="Verdana" pitchFamily="34" charset="0"/>
                        <a:cs typeface="Verdana"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56409">
                <a:tc gridSpan="2">
                  <a:txBody>
                    <a:bodyPr/>
                    <a:lstStyle/>
                    <a:p>
                      <a:r>
                        <a:rPr lang="fr-BE" sz="1200" dirty="0" smtClean="0">
                          <a:latin typeface="Verdana" pitchFamily="34" charset="0"/>
                          <a:ea typeface="Verdana" pitchFamily="34" charset="0"/>
                          <a:cs typeface="Verdana" pitchFamily="34" charset="0"/>
                        </a:rPr>
                        <a:t>Audit des écoles</a:t>
                      </a:r>
                      <a:endParaRPr lang="fr-BE" sz="1200" dirty="0">
                        <a:latin typeface="Verdana" pitchFamily="34" charset="0"/>
                        <a:ea typeface="Verdana" pitchFamily="34" charset="0"/>
                        <a:cs typeface="Verdana"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fr-BE"/>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BE" sz="1200" dirty="0" smtClean="0">
                          <a:latin typeface="Verdana" pitchFamily="34" charset="0"/>
                          <a:ea typeface="Verdana" pitchFamily="34" charset="0"/>
                          <a:cs typeface="Verdana" pitchFamily="34" charset="0"/>
                        </a:rPr>
                        <a:t>Ho/Jour</a:t>
                      </a:r>
                    </a:p>
                    <a:p>
                      <a:endParaRPr lang="fr-BE" sz="1200" kern="1200" dirty="0">
                        <a:solidFill>
                          <a:schemeClr val="dk1"/>
                        </a:solidFill>
                        <a:latin typeface="Verdana" pitchFamily="34" charset="0"/>
                        <a:ea typeface="Verdana" pitchFamily="34" charset="0"/>
                        <a:cs typeface="Verdana"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BE" sz="1200" kern="1200" dirty="0">
                        <a:solidFill>
                          <a:schemeClr val="dk1"/>
                        </a:solidFill>
                        <a:latin typeface="Verdana" pitchFamily="34" charset="0"/>
                        <a:ea typeface="Verdana" pitchFamily="34" charset="0"/>
                        <a:cs typeface="Verdana"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BE"/>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BE"/>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BE"/>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BE" sz="1200" kern="1200" dirty="0">
                        <a:solidFill>
                          <a:schemeClr val="dk1"/>
                        </a:solidFill>
                        <a:latin typeface="Verdana" pitchFamily="34" charset="0"/>
                        <a:ea typeface="Verdana" pitchFamily="34" charset="0"/>
                        <a:cs typeface="Verdana"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BE" sz="1200" kern="1200" dirty="0">
                        <a:solidFill>
                          <a:schemeClr val="dk1"/>
                        </a:solidFill>
                        <a:latin typeface="Verdana" pitchFamily="34" charset="0"/>
                        <a:ea typeface="Verdana" pitchFamily="34" charset="0"/>
                        <a:cs typeface="Verdana"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fr-BE"/>
                    </a:p>
                  </a:txBody>
                  <a:tcPr/>
                </a:tc>
              </a:tr>
              <a:tr h="579682">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BE" sz="1200" b="1" dirty="0" smtClean="0">
                          <a:latin typeface="Verdana" pitchFamily="34" charset="0"/>
                          <a:ea typeface="Verdana" pitchFamily="34" charset="0"/>
                          <a:cs typeface="Verdana" pitchFamily="34" charset="0"/>
                        </a:rPr>
                        <a:t>2.1</a:t>
                      </a:r>
                      <a:r>
                        <a:rPr lang="fr-BE" sz="1200" b="1" baseline="0" dirty="0" smtClean="0">
                          <a:latin typeface="Verdana" pitchFamily="34" charset="0"/>
                          <a:ea typeface="Verdana" pitchFamily="34" charset="0"/>
                          <a:cs typeface="Verdana" pitchFamily="34" charset="0"/>
                        </a:rPr>
                        <a:t> Mise en avant des recherches</a:t>
                      </a:r>
                      <a:endParaRPr lang="fr-BE" sz="1200" b="1" dirty="0" smtClean="0">
                        <a:latin typeface="Verdana" pitchFamily="34" charset="0"/>
                        <a:ea typeface="Verdana" pitchFamily="34" charset="0"/>
                        <a:cs typeface="Verdana"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fr-BE" sz="1200" dirty="0" smtClean="0">
                        <a:latin typeface="Verdana" pitchFamily="34" charset="0"/>
                        <a:ea typeface="Verdana" pitchFamily="34" charset="0"/>
                        <a:cs typeface="Verdana"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fr-BE"/>
                    </a:p>
                  </a:txBody>
                  <a:tcPr/>
                </a:tc>
                <a:tc>
                  <a:txBody>
                    <a:bodyPr/>
                    <a:lstStyle/>
                    <a:p>
                      <a:endParaRPr lang="fr-BE" sz="1200">
                        <a:latin typeface="Verdana" pitchFamily="34" charset="0"/>
                        <a:ea typeface="Verdana" pitchFamily="34" charset="0"/>
                        <a:cs typeface="Verdana"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4">
                  <a:txBody>
                    <a:bodyPr/>
                    <a:lstStyle/>
                    <a:p>
                      <a:endParaRPr lang="fr-BE" sz="1200" dirty="0">
                        <a:latin typeface="Verdana" pitchFamily="34" charset="0"/>
                        <a:ea typeface="Verdana" pitchFamily="34" charset="0"/>
                        <a:cs typeface="Verdana"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fr-BE"/>
                    </a:p>
                  </a:txBody>
                  <a:tcPr/>
                </a:tc>
                <a:tc hMerge="1">
                  <a:txBody>
                    <a:bodyPr/>
                    <a:lstStyle/>
                    <a:p>
                      <a:endParaRPr lang="fr-BE"/>
                    </a:p>
                  </a:txBody>
                  <a:tcPr/>
                </a:tc>
                <a:tc hMerge="1">
                  <a:txBody>
                    <a:bodyPr/>
                    <a:lstStyle/>
                    <a:p>
                      <a:endParaRPr lang="fr-BE"/>
                    </a:p>
                  </a:txBody>
                  <a:tcPr/>
                </a:tc>
                <a:tc>
                  <a:txBody>
                    <a:bodyPr/>
                    <a:lstStyle/>
                    <a:p>
                      <a:endParaRPr lang="fr-BE" sz="1200" dirty="0">
                        <a:latin typeface="Verdana" pitchFamily="34" charset="0"/>
                        <a:ea typeface="Verdana" pitchFamily="34" charset="0"/>
                        <a:cs typeface="Verdana"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BE" sz="1200">
                        <a:latin typeface="Verdana" pitchFamily="34" charset="0"/>
                        <a:ea typeface="Verdana" pitchFamily="34" charset="0"/>
                        <a:cs typeface="Verdana"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BE" sz="1200" dirty="0">
                        <a:latin typeface="Verdana" pitchFamily="34" charset="0"/>
                        <a:ea typeface="Verdana" pitchFamily="34" charset="0"/>
                        <a:cs typeface="Verdana"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65127">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BE" sz="1200" dirty="0" smtClean="0">
                          <a:latin typeface="Verdana" pitchFamily="34" charset="0"/>
                          <a:ea typeface="Verdana" pitchFamily="34" charset="0"/>
                          <a:cs typeface="Verdana" pitchFamily="34" charset="0"/>
                        </a:rPr>
                        <a:t>Publication</a:t>
                      </a:r>
                      <a:endParaRPr lang="fr-BE" sz="1200" dirty="0">
                        <a:latin typeface="Verdana" pitchFamily="34" charset="0"/>
                        <a:ea typeface="Verdana" pitchFamily="34" charset="0"/>
                        <a:cs typeface="Verdana"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fr-BE"/>
                    </a:p>
                  </a:txBody>
                  <a:tcPr/>
                </a:tc>
                <a:tc>
                  <a:txBody>
                    <a:bodyPr/>
                    <a:lstStyle/>
                    <a:p>
                      <a:r>
                        <a:rPr lang="fr-BE" sz="1200" dirty="0" smtClean="0">
                          <a:latin typeface="Verdana" pitchFamily="34" charset="0"/>
                          <a:ea typeface="Verdana" pitchFamily="34" charset="0"/>
                          <a:cs typeface="Verdana" pitchFamily="34" charset="0"/>
                        </a:rPr>
                        <a:t>Nb</a:t>
                      </a:r>
                      <a:endParaRPr lang="fr-BE" sz="1200" dirty="0">
                        <a:latin typeface="Verdana" pitchFamily="34" charset="0"/>
                        <a:ea typeface="Verdana" pitchFamily="34" charset="0"/>
                        <a:cs typeface="Verdana"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BE" sz="1200" dirty="0">
                        <a:latin typeface="Verdana" pitchFamily="34" charset="0"/>
                        <a:ea typeface="Verdana" pitchFamily="34" charset="0"/>
                        <a:cs typeface="Verdana"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B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B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B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BE" sz="1200" dirty="0">
                        <a:latin typeface="Verdana" pitchFamily="34" charset="0"/>
                        <a:ea typeface="Verdana" pitchFamily="34" charset="0"/>
                        <a:cs typeface="Verdana"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BE" sz="1200" dirty="0">
                        <a:latin typeface="Verdana" pitchFamily="34" charset="0"/>
                        <a:ea typeface="Verdana" pitchFamily="34" charset="0"/>
                        <a:cs typeface="Verdana"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4">
                  <a:txBody>
                    <a:bodyPr/>
                    <a:lstStyle/>
                    <a:p>
                      <a:endParaRPr lang="fr-BE" sz="1200" dirty="0">
                        <a:latin typeface="Verdana" pitchFamily="34" charset="0"/>
                        <a:ea typeface="Verdana" pitchFamily="34" charset="0"/>
                        <a:cs typeface="Verdana"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65127">
                <a:tc row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BE" sz="1200" dirty="0" smtClean="0">
                          <a:latin typeface="Verdana" pitchFamily="34" charset="0"/>
                          <a:ea typeface="Verdana" pitchFamily="34" charset="0"/>
                          <a:cs typeface="Verdana" pitchFamily="34" charset="0"/>
                        </a:rPr>
                        <a:t>Conférence</a:t>
                      </a:r>
                      <a:endParaRPr lang="fr-BE" sz="1200" dirty="0">
                        <a:latin typeface="Verdana" pitchFamily="34" charset="0"/>
                        <a:ea typeface="Verdana" pitchFamily="34" charset="0"/>
                        <a:cs typeface="Verdana"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BE" sz="1200" dirty="0" smtClean="0">
                          <a:latin typeface="Verdana" pitchFamily="34" charset="0"/>
                          <a:ea typeface="Verdana" pitchFamily="34" charset="0"/>
                          <a:cs typeface="Verdana" pitchFamily="34" charset="0"/>
                        </a:rPr>
                        <a:t>Salle</a:t>
                      </a:r>
                      <a:endParaRPr lang="fr-BE" sz="1200" dirty="0">
                        <a:latin typeface="Verdana" pitchFamily="34" charset="0"/>
                        <a:ea typeface="Verdana" pitchFamily="34" charset="0"/>
                        <a:cs typeface="Verdana"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BE" sz="1200" dirty="0" smtClean="0">
                          <a:latin typeface="Verdana" pitchFamily="34" charset="0"/>
                          <a:ea typeface="Verdana" pitchFamily="34" charset="0"/>
                          <a:cs typeface="Verdana" pitchFamily="34" charset="0"/>
                        </a:rPr>
                        <a:t>Nb</a:t>
                      </a:r>
                      <a:endParaRPr lang="fr-BE" sz="1200" dirty="0">
                        <a:latin typeface="Verdana" pitchFamily="34" charset="0"/>
                        <a:ea typeface="Verdana" pitchFamily="34" charset="0"/>
                        <a:cs typeface="Verdana"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BE" sz="1200" dirty="0">
                        <a:latin typeface="Verdana" pitchFamily="34" charset="0"/>
                        <a:ea typeface="Verdana" pitchFamily="34" charset="0"/>
                        <a:cs typeface="Verdana"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BE"/>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BE"/>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BE"/>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BE" sz="1200" dirty="0">
                        <a:latin typeface="Verdana" pitchFamily="34" charset="0"/>
                        <a:ea typeface="Verdana" pitchFamily="34" charset="0"/>
                        <a:cs typeface="Verdana"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BE" sz="1200" dirty="0">
                        <a:latin typeface="Verdana" pitchFamily="34" charset="0"/>
                        <a:ea typeface="Verdana" pitchFamily="34" charset="0"/>
                        <a:cs typeface="Verdana"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fr-BE"/>
                    </a:p>
                  </a:txBody>
                  <a:tcPr/>
                </a:tc>
              </a:tr>
              <a:tr h="365127">
                <a:tc vMerge="1">
                  <a:txBody>
                    <a:bodyPr/>
                    <a:lstStyle/>
                    <a:p>
                      <a:endParaRPr lang="fr-BE"/>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BE" sz="1200" dirty="0" smtClean="0">
                          <a:latin typeface="Verdana" pitchFamily="34" charset="0"/>
                          <a:ea typeface="Verdana" pitchFamily="34" charset="0"/>
                          <a:cs typeface="Verdana" pitchFamily="34" charset="0"/>
                        </a:rPr>
                        <a:t>Traiteur</a:t>
                      </a:r>
                      <a:endParaRPr lang="fr-BE" sz="1200" dirty="0">
                        <a:latin typeface="Verdana" pitchFamily="34" charset="0"/>
                        <a:ea typeface="Verdana" pitchFamily="34" charset="0"/>
                        <a:cs typeface="Verdana"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BE" sz="1200" dirty="0" smtClean="0">
                          <a:latin typeface="Verdana" pitchFamily="34" charset="0"/>
                          <a:ea typeface="Verdana" pitchFamily="34" charset="0"/>
                          <a:cs typeface="Verdana" pitchFamily="34" charset="0"/>
                        </a:rPr>
                        <a:t>Nb</a:t>
                      </a:r>
                      <a:endParaRPr lang="fr-BE" sz="1200" dirty="0">
                        <a:latin typeface="Verdana" pitchFamily="34" charset="0"/>
                        <a:ea typeface="Verdana" pitchFamily="34" charset="0"/>
                        <a:cs typeface="Verdana"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BE" sz="1200" dirty="0">
                        <a:latin typeface="Verdana" pitchFamily="34" charset="0"/>
                        <a:ea typeface="Verdana" pitchFamily="34" charset="0"/>
                        <a:cs typeface="Verdana"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BE"/>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BE"/>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BE"/>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BE" sz="1200" dirty="0">
                        <a:latin typeface="Verdana" pitchFamily="34" charset="0"/>
                        <a:ea typeface="Verdana" pitchFamily="34" charset="0"/>
                        <a:cs typeface="Verdana"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BE" sz="1200" dirty="0">
                        <a:latin typeface="Verdana" pitchFamily="34" charset="0"/>
                        <a:ea typeface="Verdana" pitchFamily="34" charset="0"/>
                        <a:cs typeface="Verdana"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fr-BE"/>
                    </a:p>
                  </a:txBody>
                  <a:tcPr/>
                </a:tc>
              </a:tr>
              <a:tr h="365127">
                <a:tc vMerge="1">
                  <a:txBody>
                    <a:bodyPr/>
                    <a:lstStyle/>
                    <a:p>
                      <a:endParaRPr lang="fr-BE"/>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BE" sz="1200" dirty="0" smtClean="0">
                          <a:latin typeface="Verdana" pitchFamily="34" charset="0"/>
                          <a:ea typeface="Verdana" pitchFamily="34" charset="0"/>
                          <a:cs typeface="Verdana" pitchFamily="34" charset="0"/>
                        </a:rPr>
                        <a:t>Expert</a:t>
                      </a:r>
                      <a:endParaRPr lang="fr-BE" sz="1200" dirty="0">
                        <a:latin typeface="Verdana" pitchFamily="34" charset="0"/>
                        <a:ea typeface="Verdana" pitchFamily="34" charset="0"/>
                        <a:cs typeface="Verdana"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BE" sz="1200" dirty="0" smtClean="0">
                          <a:latin typeface="Verdana" pitchFamily="34" charset="0"/>
                          <a:ea typeface="Verdana" pitchFamily="34" charset="0"/>
                          <a:cs typeface="Verdana" pitchFamily="34" charset="0"/>
                        </a:rPr>
                        <a:t>Ho/Jour</a:t>
                      </a:r>
                      <a:endParaRPr lang="fr-BE" sz="1200" dirty="0">
                        <a:latin typeface="Verdana" pitchFamily="34" charset="0"/>
                        <a:ea typeface="Verdana" pitchFamily="34" charset="0"/>
                        <a:cs typeface="Verdana"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BE" sz="1200" dirty="0">
                        <a:latin typeface="Verdana" pitchFamily="34" charset="0"/>
                        <a:ea typeface="Verdana" pitchFamily="34" charset="0"/>
                        <a:cs typeface="Verdana"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BE"/>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BE"/>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BE"/>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BE" sz="1200" dirty="0">
                        <a:latin typeface="Verdana" pitchFamily="34" charset="0"/>
                        <a:ea typeface="Verdana" pitchFamily="34" charset="0"/>
                        <a:cs typeface="Verdana"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BE" sz="1200" dirty="0">
                        <a:latin typeface="Verdana" pitchFamily="34" charset="0"/>
                        <a:ea typeface="Verdana" pitchFamily="34" charset="0"/>
                        <a:cs typeface="Verdana"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fr-BE"/>
                    </a:p>
                  </a:txBody>
                  <a:tcPr/>
                </a:tc>
              </a:tr>
              <a:tr h="368375">
                <a:tc gridSpan="2">
                  <a:txBody>
                    <a:bodyPr/>
                    <a:lstStyle/>
                    <a:p>
                      <a:r>
                        <a:rPr lang="fr-BE" sz="1200" b="1" dirty="0" smtClean="0">
                          <a:latin typeface="Verdana" pitchFamily="34" charset="0"/>
                          <a:ea typeface="Verdana" pitchFamily="34" charset="0"/>
                          <a:cs typeface="Verdana" pitchFamily="34" charset="0"/>
                        </a:rPr>
                        <a:t>TOTAL</a:t>
                      </a:r>
                      <a:endParaRPr lang="fr-BE" sz="1200" b="1" dirty="0">
                        <a:latin typeface="Verdana" pitchFamily="34" charset="0"/>
                        <a:ea typeface="Verdana" pitchFamily="34" charset="0"/>
                        <a:cs typeface="Verdana"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fr-BE"/>
                    </a:p>
                  </a:txBody>
                  <a:tcPr/>
                </a:tc>
                <a:tc>
                  <a:txBody>
                    <a:bodyPr/>
                    <a:lstStyle/>
                    <a:p>
                      <a:endParaRPr lang="fr-BE" sz="1200" dirty="0">
                        <a:latin typeface="Verdana" pitchFamily="34" charset="0"/>
                        <a:ea typeface="Verdana" pitchFamily="34" charset="0"/>
                        <a:cs typeface="Verdana"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4">
                  <a:txBody>
                    <a:bodyPr/>
                    <a:lstStyle/>
                    <a:p>
                      <a:endParaRPr lang="fr-BE" sz="1200" dirty="0">
                        <a:latin typeface="Verdana" pitchFamily="34" charset="0"/>
                        <a:ea typeface="Verdana" pitchFamily="34" charset="0"/>
                        <a:cs typeface="Verdana"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fr-BE"/>
                    </a:p>
                  </a:txBody>
                  <a:tcPr/>
                </a:tc>
                <a:tc hMerge="1">
                  <a:txBody>
                    <a:bodyPr/>
                    <a:lstStyle/>
                    <a:p>
                      <a:endParaRPr lang="fr-BE"/>
                    </a:p>
                  </a:txBody>
                  <a:tcPr/>
                </a:tc>
                <a:tc hMerge="1">
                  <a:txBody>
                    <a:bodyPr/>
                    <a:lstStyle/>
                    <a:p>
                      <a:endParaRPr lang="fr-BE"/>
                    </a:p>
                  </a:txBody>
                  <a:tcPr/>
                </a:tc>
                <a:tc>
                  <a:txBody>
                    <a:bodyPr/>
                    <a:lstStyle/>
                    <a:p>
                      <a:endParaRPr lang="fr-BE" sz="1200" dirty="0">
                        <a:latin typeface="Verdana" pitchFamily="34" charset="0"/>
                        <a:ea typeface="Verdana" pitchFamily="34" charset="0"/>
                        <a:cs typeface="Verdana"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BE" sz="1200" dirty="0">
                        <a:latin typeface="Verdana" pitchFamily="34" charset="0"/>
                        <a:ea typeface="Verdana" pitchFamily="34" charset="0"/>
                        <a:cs typeface="Verdana"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BE" sz="1200" dirty="0">
                        <a:latin typeface="Verdana" pitchFamily="34" charset="0"/>
                        <a:ea typeface="Verdana" pitchFamily="34" charset="0"/>
                        <a:cs typeface="Verdana"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58106">
                <a:tc gridSpan="2">
                  <a:txBody>
                    <a:bodyPr/>
                    <a:lstStyle/>
                    <a:p>
                      <a:r>
                        <a:rPr lang="fr-BE" sz="1200" b="1" dirty="0" smtClean="0">
                          <a:latin typeface="Verdana" pitchFamily="34" charset="0"/>
                          <a:ea typeface="Verdana" pitchFamily="34" charset="0"/>
                          <a:cs typeface="Verdana" pitchFamily="34" charset="0"/>
                        </a:rPr>
                        <a:t>IMPREVU</a:t>
                      </a:r>
                      <a:r>
                        <a:rPr lang="fr-BE" sz="1200" b="1" baseline="0" dirty="0" smtClean="0">
                          <a:latin typeface="Verdana" pitchFamily="34" charset="0"/>
                          <a:ea typeface="Verdana" pitchFamily="34" charset="0"/>
                          <a:cs typeface="Verdana" pitchFamily="34" charset="0"/>
                        </a:rPr>
                        <a:t> 5%</a:t>
                      </a:r>
                      <a:endParaRPr lang="fr-BE" sz="1200" b="1" dirty="0">
                        <a:latin typeface="Verdana" pitchFamily="34" charset="0"/>
                        <a:ea typeface="Verdana" pitchFamily="34" charset="0"/>
                        <a:cs typeface="Verdana"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fr-BE"/>
                    </a:p>
                  </a:txBody>
                  <a:tcPr/>
                </a:tc>
                <a:tc>
                  <a:txBody>
                    <a:bodyPr/>
                    <a:lstStyle/>
                    <a:p>
                      <a:endParaRPr lang="fr-BE" sz="1200" dirty="0">
                        <a:latin typeface="Verdana" pitchFamily="34" charset="0"/>
                        <a:ea typeface="Verdana" pitchFamily="34" charset="0"/>
                        <a:cs typeface="Verdana"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4">
                  <a:txBody>
                    <a:bodyPr/>
                    <a:lstStyle/>
                    <a:p>
                      <a:endParaRPr lang="fr-BE" sz="1200" dirty="0">
                        <a:latin typeface="Verdana" pitchFamily="34" charset="0"/>
                        <a:ea typeface="Verdana" pitchFamily="34" charset="0"/>
                        <a:cs typeface="Verdana"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fr-BE"/>
                    </a:p>
                  </a:txBody>
                  <a:tcPr/>
                </a:tc>
                <a:tc hMerge="1">
                  <a:txBody>
                    <a:bodyPr/>
                    <a:lstStyle/>
                    <a:p>
                      <a:endParaRPr lang="fr-BE"/>
                    </a:p>
                  </a:txBody>
                  <a:tcPr/>
                </a:tc>
                <a:tc hMerge="1">
                  <a:txBody>
                    <a:bodyPr/>
                    <a:lstStyle/>
                    <a:p>
                      <a:endParaRPr lang="fr-BE"/>
                    </a:p>
                  </a:txBody>
                  <a:tcPr/>
                </a:tc>
                <a:tc>
                  <a:txBody>
                    <a:bodyPr/>
                    <a:lstStyle/>
                    <a:p>
                      <a:endParaRPr lang="fr-BE" sz="1200" dirty="0">
                        <a:latin typeface="Verdana" pitchFamily="34" charset="0"/>
                        <a:ea typeface="Verdana" pitchFamily="34" charset="0"/>
                        <a:cs typeface="Verdana"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BE" sz="1200" dirty="0">
                        <a:latin typeface="Verdana" pitchFamily="34" charset="0"/>
                        <a:ea typeface="Verdana" pitchFamily="34" charset="0"/>
                        <a:cs typeface="Verdana"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BE" sz="1200" dirty="0">
                        <a:latin typeface="Verdana" pitchFamily="34" charset="0"/>
                        <a:ea typeface="Verdana" pitchFamily="34" charset="0"/>
                        <a:cs typeface="Verdana"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24534">
                <a:tc gridSpan="2">
                  <a:txBody>
                    <a:bodyPr/>
                    <a:lstStyle/>
                    <a:p>
                      <a:r>
                        <a:rPr lang="fr-BE" sz="1200" b="1" dirty="0" smtClean="0">
                          <a:latin typeface="Verdana" pitchFamily="34" charset="0"/>
                          <a:ea typeface="Verdana" pitchFamily="34" charset="0"/>
                          <a:cs typeface="Verdana" pitchFamily="34" charset="0"/>
                        </a:rPr>
                        <a:t>GRAND</a:t>
                      </a:r>
                      <a:r>
                        <a:rPr lang="fr-BE" sz="1200" b="1" baseline="0" dirty="0" smtClean="0">
                          <a:latin typeface="Verdana" pitchFamily="34" charset="0"/>
                          <a:ea typeface="Verdana" pitchFamily="34" charset="0"/>
                          <a:cs typeface="Verdana" pitchFamily="34" charset="0"/>
                        </a:rPr>
                        <a:t> TOTAL</a:t>
                      </a:r>
                      <a:endParaRPr lang="fr-BE" sz="1200" b="1" dirty="0">
                        <a:latin typeface="Verdana" pitchFamily="34" charset="0"/>
                        <a:ea typeface="Verdana" pitchFamily="34" charset="0"/>
                        <a:cs typeface="Verdana"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fr-BE"/>
                    </a:p>
                  </a:txBody>
                  <a:tcPr/>
                </a:tc>
                <a:tc>
                  <a:txBody>
                    <a:bodyPr/>
                    <a:lstStyle/>
                    <a:p>
                      <a:endParaRPr lang="fr-BE" sz="1200" dirty="0">
                        <a:latin typeface="Verdana" pitchFamily="34" charset="0"/>
                        <a:ea typeface="Verdana" pitchFamily="34" charset="0"/>
                        <a:cs typeface="Verdana"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4">
                  <a:txBody>
                    <a:bodyPr/>
                    <a:lstStyle/>
                    <a:p>
                      <a:endParaRPr lang="fr-BE" sz="1200" dirty="0">
                        <a:latin typeface="Verdana" pitchFamily="34" charset="0"/>
                        <a:ea typeface="Verdana" pitchFamily="34" charset="0"/>
                        <a:cs typeface="Verdana"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fr-BE"/>
                    </a:p>
                  </a:txBody>
                  <a:tcPr/>
                </a:tc>
                <a:tc hMerge="1">
                  <a:txBody>
                    <a:bodyPr/>
                    <a:lstStyle/>
                    <a:p>
                      <a:endParaRPr lang="fr-BE"/>
                    </a:p>
                  </a:txBody>
                  <a:tcPr/>
                </a:tc>
                <a:tc hMerge="1">
                  <a:txBody>
                    <a:bodyPr/>
                    <a:lstStyle/>
                    <a:p>
                      <a:endParaRPr lang="fr-BE"/>
                    </a:p>
                  </a:txBody>
                  <a:tcPr/>
                </a:tc>
                <a:tc>
                  <a:txBody>
                    <a:bodyPr/>
                    <a:lstStyle/>
                    <a:p>
                      <a:endParaRPr lang="fr-BE" sz="1200" dirty="0">
                        <a:latin typeface="Verdana" pitchFamily="34" charset="0"/>
                        <a:ea typeface="Verdana" pitchFamily="34" charset="0"/>
                        <a:cs typeface="Verdana"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BE" sz="1200" dirty="0">
                        <a:latin typeface="Verdana" pitchFamily="34" charset="0"/>
                        <a:ea typeface="Verdana" pitchFamily="34" charset="0"/>
                        <a:cs typeface="Verdana"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BE" sz="1200" dirty="0" smtClean="0">
                          <a:latin typeface="Verdana" pitchFamily="34" charset="0"/>
                          <a:ea typeface="Verdana" pitchFamily="34" charset="0"/>
                          <a:cs typeface="Verdana" pitchFamily="34" charset="0"/>
                        </a:rPr>
                        <a:t>*******€</a:t>
                      </a:r>
                      <a:endParaRPr lang="fr-BE" sz="1200" dirty="0">
                        <a:latin typeface="Verdana" pitchFamily="34" charset="0"/>
                        <a:ea typeface="Verdana" pitchFamily="34" charset="0"/>
                        <a:cs typeface="Verdana"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6" name="Ellipse 5"/>
          <p:cNvSpPr/>
          <p:nvPr/>
        </p:nvSpPr>
        <p:spPr>
          <a:xfrm>
            <a:off x="10824520" y="6122772"/>
            <a:ext cx="988540" cy="778475"/>
          </a:xfrm>
          <a:prstGeom prst="ellipse">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cxnSp>
        <p:nvCxnSpPr>
          <p:cNvPr id="9" name="Connecteur en arc 8"/>
          <p:cNvCxnSpPr>
            <a:stCxn id="6" idx="0"/>
          </p:cNvCxnSpPr>
          <p:nvPr/>
        </p:nvCxnSpPr>
        <p:spPr>
          <a:xfrm rot="16200000" flipV="1">
            <a:off x="7386253" y="2190234"/>
            <a:ext cx="3552567" cy="4312509"/>
          </a:xfrm>
          <a:prstGeom prst="curvedConnector2">
            <a:avLst/>
          </a:prstGeom>
          <a:ln>
            <a:tailEnd type="arrow"/>
          </a:ln>
        </p:spPr>
        <p:style>
          <a:lnRef idx="3">
            <a:schemeClr val="accent6"/>
          </a:lnRef>
          <a:fillRef idx="0">
            <a:schemeClr val="accent6"/>
          </a:fillRef>
          <a:effectRef idx="2">
            <a:schemeClr val="accent6"/>
          </a:effectRef>
          <a:fontRef idx="minor">
            <a:schemeClr val="tx1"/>
          </a:fontRef>
        </p:style>
      </p:cxnSp>
      <p:sp>
        <p:nvSpPr>
          <p:cNvPr id="10" name="Rectangle 9"/>
          <p:cNvSpPr/>
          <p:nvPr/>
        </p:nvSpPr>
        <p:spPr>
          <a:xfrm>
            <a:off x="4176584" y="1828799"/>
            <a:ext cx="2743200" cy="9761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1300" b="1" dirty="0">
                <a:solidFill>
                  <a:schemeClr val="accent6">
                    <a:lumMod val="75000"/>
                  </a:schemeClr>
                </a:solidFill>
                <a:latin typeface="Verdana" pitchFamily="34" charset="0"/>
                <a:ea typeface="Verdana" pitchFamily="34" charset="0"/>
                <a:cs typeface="Verdana" pitchFamily="34" charset="0"/>
              </a:rPr>
              <a:t>Attention! Si le montant est trop élevé, je recherche les </a:t>
            </a:r>
            <a:r>
              <a:rPr lang="fr-BE" sz="1300" b="1" dirty="0" smtClean="0">
                <a:solidFill>
                  <a:schemeClr val="accent6">
                    <a:lumMod val="75000"/>
                  </a:schemeClr>
                </a:solidFill>
                <a:latin typeface="Verdana" pitchFamily="34" charset="0"/>
                <a:ea typeface="Verdana" pitchFamily="34" charset="0"/>
                <a:cs typeface="Verdana" pitchFamily="34" charset="0"/>
              </a:rPr>
              <a:t>postes les </a:t>
            </a:r>
            <a:r>
              <a:rPr lang="fr-BE" sz="1300" b="1" dirty="0">
                <a:solidFill>
                  <a:schemeClr val="accent6">
                    <a:lumMod val="75000"/>
                  </a:schemeClr>
                </a:solidFill>
                <a:latin typeface="Verdana" pitchFamily="34" charset="0"/>
                <a:ea typeface="Verdana" pitchFamily="34" charset="0"/>
                <a:cs typeface="Verdana" pitchFamily="34" charset="0"/>
              </a:rPr>
              <a:t>plus chers et </a:t>
            </a:r>
            <a:r>
              <a:rPr lang="fr-BE" sz="1300" b="1" dirty="0" smtClean="0">
                <a:solidFill>
                  <a:schemeClr val="accent6">
                    <a:lumMod val="75000"/>
                  </a:schemeClr>
                </a:solidFill>
                <a:latin typeface="Verdana" pitchFamily="34" charset="0"/>
                <a:ea typeface="Verdana" pitchFamily="34" charset="0"/>
                <a:cs typeface="Verdana" pitchFamily="34" charset="0"/>
              </a:rPr>
              <a:t>j’évalue leur </a:t>
            </a:r>
            <a:r>
              <a:rPr lang="fr-BE" sz="1300" b="1" dirty="0">
                <a:solidFill>
                  <a:schemeClr val="accent6">
                    <a:lumMod val="75000"/>
                  </a:schemeClr>
                </a:solidFill>
                <a:latin typeface="Verdana" pitchFamily="34" charset="0"/>
                <a:ea typeface="Verdana" pitchFamily="34" charset="0"/>
                <a:cs typeface="Verdana" pitchFamily="34" charset="0"/>
              </a:rPr>
              <a:t>pertinence!</a:t>
            </a:r>
          </a:p>
        </p:txBody>
      </p:sp>
      <p:sp>
        <p:nvSpPr>
          <p:cNvPr id="3" name="Ellipse 2"/>
          <p:cNvSpPr/>
          <p:nvPr/>
        </p:nvSpPr>
        <p:spPr>
          <a:xfrm>
            <a:off x="-98856" y="6179921"/>
            <a:ext cx="1421027" cy="287295"/>
          </a:xfrm>
          <a:prstGeom prst="ellipse">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Tree>
    <p:extLst>
      <p:ext uri="{BB962C8B-B14F-4D97-AF65-F5344CB8AC3E}">
        <p14:creationId xmlns:p14="http://schemas.microsoft.com/office/powerpoint/2010/main" val="441602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3" presetClass="entr" presetSubtype="16"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p:cTn id="18" dur="500" fill="hold"/>
                                        <p:tgtEl>
                                          <p:spTgt spid="6"/>
                                        </p:tgtEl>
                                        <p:attrNameLst>
                                          <p:attrName>ppt_w</p:attrName>
                                        </p:attrNameLst>
                                      </p:cBhvr>
                                      <p:tavLst>
                                        <p:tav tm="0">
                                          <p:val>
                                            <p:fltVal val="0"/>
                                          </p:val>
                                        </p:tav>
                                        <p:tav tm="100000">
                                          <p:val>
                                            <p:strVal val="#ppt_w"/>
                                          </p:val>
                                        </p:tav>
                                      </p:tavLst>
                                    </p:anim>
                                    <p:anim calcmode="lin" valueType="num">
                                      <p:cBhvr>
                                        <p:cTn id="19" dur="500" fill="hold"/>
                                        <p:tgtEl>
                                          <p:spTgt spid="6"/>
                                        </p:tgtEl>
                                        <p:attrNameLst>
                                          <p:attrName>ppt_h</p:attrName>
                                        </p:attrNameLst>
                                      </p:cBhvr>
                                      <p:tavLst>
                                        <p:tav tm="0">
                                          <p:val>
                                            <p:fltVal val="0"/>
                                          </p:val>
                                        </p:tav>
                                        <p:tav tm="100000">
                                          <p:val>
                                            <p:strVal val="#ppt_h"/>
                                          </p:val>
                                        </p:tav>
                                      </p:tavLst>
                                    </p:anim>
                                    <p:animEffect transition="in" filter="fade">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p:bldP spid="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p:cNvSpPr>
            <a:spLocks noGrp="1"/>
          </p:cNvSpPr>
          <p:nvPr>
            <p:ph idx="1"/>
          </p:nvPr>
        </p:nvSpPr>
        <p:spPr/>
        <p:txBody>
          <a:bodyPr/>
          <a:lstStyle/>
          <a:p>
            <a:r>
              <a:rPr lang="fr-BE" sz="2000" dirty="0">
                <a:solidFill>
                  <a:srgbClr val="0070C0"/>
                </a:solidFill>
                <a:ea typeface="+mn-ea"/>
                <a:cs typeface="+mn-cs"/>
              </a:rPr>
              <a:t>Coupler son cadre logique avec la planification</a:t>
            </a:r>
          </a:p>
          <a:p>
            <a:endParaRPr lang="fr-BE" dirty="0"/>
          </a:p>
        </p:txBody>
      </p:sp>
      <p:sp>
        <p:nvSpPr>
          <p:cNvPr id="4" name="Titre 3"/>
          <p:cNvSpPr>
            <a:spLocks noGrp="1"/>
          </p:cNvSpPr>
          <p:nvPr>
            <p:ph type="title"/>
          </p:nvPr>
        </p:nvSpPr>
        <p:spPr/>
        <p:txBody>
          <a:bodyPr>
            <a:normAutofit/>
          </a:bodyPr>
          <a:lstStyle/>
          <a:p>
            <a:r>
              <a:rPr lang="fr-BE" dirty="0" smtClean="0">
                <a:solidFill>
                  <a:srgbClr val="0070C0"/>
                </a:solidFill>
                <a:ea typeface="+mn-ea"/>
                <a:cs typeface="+mn-cs"/>
              </a:rPr>
              <a:t>Planification</a:t>
            </a:r>
            <a:endParaRPr lang="fr-BE" dirty="0">
              <a:solidFill>
                <a:srgbClr val="0070C0"/>
              </a:solidFill>
              <a:ea typeface="+mn-ea"/>
              <a:cs typeface="+mn-cs"/>
            </a:endParaRPr>
          </a:p>
        </p:txBody>
      </p:sp>
      <p:graphicFrame>
        <p:nvGraphicFramePr>
          <p:cNvPr id="7" name="Tableau 6"/>
          <p:cNvGraphicFramePr>
            <a:graphicFrameLocks noGrp="1"/>
          </p:cNvGraphicFramePr>
          <p:nvPr>
            <p:extLst>
              <p:ext uri="{D42A27DB-BD31-4B8C-83A1-F6EECF244321}">
                <p14:modId xmlns:p14="http://schemas.microsoft.com/office/powerpoint/2010/main" val="1330191363"/>
              </p:ext>
            </p:extLst>
          </p:nvPr>
        </p:nvGraphicFramePr>
        <p:xfrm>
          <a:off x="556055" y="2607278"/>
          <a:ext cx="11317167" cy="3970770"/>
        </p:xfrm>
        <a:graphic>
          <a:graphicData uri="http://schemas.openxmlformats.org/drawingml/2006/table">
            <a:tbl>
              <a:tblPr firstRow="1" bandRow="1">
                <a:tableStyleId>{EB344D84-9AFB-497E-A393-DC336BA19D2E}</a:tableStyleId>
              </a:tblPr>
              <a:tblGrid>
                <a:gridCol w="1931085"/>
                <a:gridCol w="396240"/>
                <a:gridCol w="477880"/>
                <a:gridCol w="477880"/>
                <a:gridCol w="634473"/>
                <a:gridCol w="396240"/>
                <a:gridCol w="396946"/>
                <a:gridCol w="396946"/>
                <a:gridCol w="396946"/>
                <a:gridCol w="396946"/>
                <a:gridCol w="914972"/>
                <a:gridCol w="755105"/>
                <a:gridCol w="1248093"/>
                <a:gridCol w="832472"/>
                <a:gridCol w="1664943"/>
              </a:tblGrid>
              <a:tr h="538796">
                <a:tc>
                  <a:txBody>
                    <a:bodyPr/>
                    <a:lstStyle/>
                    <a:p>
                      <a:r>
                        <a:rPr lang="fr-BE" sz="1600" b="1" dirty="0" smtClean="0">
                          <a:latin typeface="Verdana" pitchFamily="34" charset="0"/>
                          <a:ea typeface="Verdana" pitchFamily="34" charset="0"/>
                          <a:cs typeface="Verdana" pitchFamily="34" charset="0"/>
                        </a:rPr>
                        <a:t>Logique d’intervention</a:t>
                      </a:r>
                      <a:endParaRPr lang="fr-BE" sz="1600" b="1" dirty="0">
                        <a:latin typeface="Verdana" pitchFamily="34" charset="0"/>
                        <a:ea typeface="Verdana" pitchFamily="34" charset="0"/>
                        <a:cs typeface="Verdana"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4">
                  <a:txBody>
                    <a:bodyPr/>
                    <a:lstStyle/>
                    <a:p>
                      <a:r>
                        <a:rPr lang="fr-BE" sz="1600" b="1" dirty="0" smtClean="0">
                          <a:latin typeface="Verdana" pitchFamily="34" charset="0"/>
                          <a:ea typeface="Verdana" pitchFamily="34" charset="0"/>
                          <a:cs typeface="Verdana" pitchFamily="34" charset="0"/>
                        </a:rPr>
                        <a:t>Responsabilité</a:t>
                      </a:r>
                      <a:endParaRPr lang="fr-BE" sz="1600" b="1" dirty="0">
                        <a:latin typeface="Verdana" pitchFamily="34" charset="0"/>
                        <a:ea typeface="Verdana" pitchFamily="34" charset="0"/>
                        <a:cs typeface="Verdana"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fr-BE"/>
                    </a:p>
                  </a:txBody>
                  <a:tcPr/>
                </a:tc>
                <a:tc hMerge="1">
                  <a:txBody>
                    <a:bodyPr/>
                    <a:lstStyle/>
                    <a:p>
                      <a:endParaRPr lang="fr-BE"/>
                    </a:p>
                  </a:txBody>
                  <a:tcPr/>
                </a:tc>
                <a:tc hMerge="1">
                  <a:txBody>
                    <a:bodyPr/>
                    <a:lstStyle/>
                    <a:p>
                      <a:endParaRPr lang="fr-BE"/>
                    </a:p>
                  </a:txBody>
                  <a:tcPr/>
                </a:tc>
                <a:tc gridSpan="5">
                  <a:txBody>
                    <a:bodyPr/>
                    <a:lstStyle/>
                    <a:p>
                      <a:r>
                        <a:rPr lang="fr-BE" sz="1600" b="1" dirty="0" smtClean="0">
                          <a:latin typeface="Verdana" pitchFamily="34" charset="0"/>
                          <a:ea typeface="Verdana" pitchFamily="34" charset="0"/>
                          <a:cs typeface="Verdana" pitchFamily="34" charset="0"/>
                        </a:rPr>
                        <a:t>Planning</a:t>
                      </a:r>
                      <a:endParaRPr lang="fr-BE" sz="1600" b="1" dirty="0">
                        <a:latin typeface="Verdana" pitchFamily="34" charset="0"/>
                        <a:ea typeface="Verdana" pitchFamily="34" charset="0"/>
                        <a:cs typeface="Verdana"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fr-BE"/>
                    </a:p>
                  </a:txBody>
                  <a:tcPr/>
                </a:tc>
                <a:tc hMerge="1">
                  <a:txBody>
                    <a:bodyPr/>
                    <a:lstStyle/>
                    <a:p>
                      <a:endParaRPr lang="fr-BE"/>
                    </a:p>
                  </a:txBody>
                  <a:tcPr/>
                </a:tc>
                <a:tc hMerge="1">
                  <a:txBody>
                    <a:bodyPr/>
                    <a:lstStyle/>
                    <a:p>
                      <a:endParaRPr lang="fr-BE"/>
                    </a:p>
                  </a:txBody>
                  <a:tcPr/>
                </a:tc>
                <a:tc hMerge="1">
                  <a:txBody>
                    <a:bodyPr/>
                    <a:lstStyle/>
                    <a:p>
                      <a:endParaRPr lang="fr-BE"/>
                    </a:p>
                  </a:txBody>
                  <a:tcPr/>
                </a:tc>
                <a:tc gridSpan="2">
                  <a:txBody>
                    <a:bodyPr/>
                    <a:lstStyle/>
                    <a:p>
                      <a:r>
                        <a:rPr lang="fr-BE" sz="1600" b="1" dirty="0" smtClean="0">
                          <a:latin typeface="Verdana" pitchFamily="34" charset="0"/>
                          <a:ea typeface="Verdana" pitchFamily="34" charset="0"/>
                          <a:cs typeface="Verdana" pitchFamily="34" charset="0"/>
                        </a:rPr>
                        <a:t>Budget</a:t>
                      </a:r>
                      <a:endParaRPr lang="fr-BE" sz="1600" b="1" dirty="0">
                        <a:latin typeface="Verdana" pitchFamily="34" charset="0"/>
                        <a:ea typeface="Verdana" pitchFamily="34" charset="0"/>
                        <a:cs typeface="Verdana"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fr-BE"/>
                    </a:p>
                  </a:txBody>
                  <a:tcPr/>
                </a:tc>
                <a:tc gridSpan="2">
                  <a:txBody>
                    <a:bodyPr/>
                    <a:lstStyle/>
                    <a:p>
                      <a:r>
                        <a:rPr lang="fr-BE" sz="1600" b="1" dirty="0" smtClean="0">
                          <a:latin typeface="Verdana" pitchFamily="34" charset="0"/>
                          <a:ea typeface="Verdana" pitchFamily="34" charset="0"/>
                          <a:cs typeface="Verdana" pitchFamily="34" charset="0"/>
                        </a:rPr>
                        <a:t>Evaluation</a:t>
                      </a:r>
                      <a:endParaRPr lang="fr-BE" sz="1600" b="1" dirty="0">
                        <a:latin typeface="Verdana" pitchFamily="34" charset="0"/>
                        <a:ea typeface="Verdana" pitchFamily="34" charset="0"/>
                        <a:cs typeface="Verdana"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fr-BE"/>
                    </a:p>
                  </a:txBody>
                  <a:tcPr/>
                </a:tc>
                <a:tc>
                  <a:txBody>
                    <a:bodyPr/>
                    <a:lstStyle/>
                    <a:p>
                      <a:r>
                        <a:rPr lang="fr-BE" sz="1600" b="1" dirty="0" smtClean="0">
                          <a:latin typeface="Verdana" pitchFamily="34" charset="0"/>
                          <a:ea typeface="Verdana" pitchFamily="34" charset="0"/>
                          <a:cs typeface="Verdana" pitchFamily="34" charset="0"/>
                        </a:rPr>
                        <a:t>Risques</a:t>
                      </a:r>
                      <a:endParaRPr lang="fr-BE" sz="1600" b="1" dirty="0">
                        <a:latin typeface="Verdana" pitchFamily="34" charset="0"/>
                        <a:ea typeface="Verdana" pitchFamily="34" charset="0"/>
                        <a:cs typeface="Verdana"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96744">
                <a:tc>
                  <a:txBody>
                    <a:bodyPr/>
                    <a:lstStyle/>
                    <a:p>
                      <a:endParaRPr lang="fr-BE" sz="1600" b="1" dirty="0">
                        <a:latin typeface="Verdana" pitchFamily="34" charset="0"/>
                        <a:ea typeface="Verdana" pitchFamily="34" charset="0"/>
                        <a:cs typeface="Verdana"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BE" sz="1400" dirty="0" smtClean="0">
                          <a:latin typeface="Verdana" pitchFamily="34" charset="0"/>
                          <a:ea typeface="Verdana" pitchFamily="34" charset="0"/>
                          <a:cs typeface="Verdana" pitchFamily="34" charset="0"/>
                        </a:rPr>
                        <a:t>Nom1</a:t>
                      </a:r>
                      <a:endParaRPr lang="fr-BE" sz="1400" dirty="0">
                        <a:latin typeface="Verdana" pitchFamily="34" charset="0"/>
                        <a:ea typeface="Verdana" pitchFamily="34" charset="0"/>
                        <a:cs typeface="Verdana" pitchFamily="34" charset="0"/>
                      </a:endParaRP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BE" sz="1400" dirty="0" smtClean="0">
                          <a:latin typeface="Verdana" pitchFamily="34" charset="0"/>
                          <a:ea typeface="Verdana" pitchFamily="34" charset="0"/>
                          <a:cs typeface="Verdana" pitchFamily="34" charset="0"/>
                        </a:rPr>
                        <a:t>Nom2</a:t>
                      </a:r>
                      <a:endParaRPr lang="fr-BE" sz="1400" dirty="0">
                        <a:latin typeface="Verdana" pitchFamily="34" charset="0"/>
                        <a:ea typeface="Verdana" pitchFamily="34" charset="0"/>
                        <a:cs typeface="Verdana" pitchFamily="34" charset="0"/>
                      </a:endParaRP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BE" sz="1400" dirty="0" smtClean="0">
                          <a:latin typeface="Verdana" pitchFamily="34" charset="0"/>
                          <a:ea typeface="Verdana" pitchFamily="34" charset="0"/>
                          <a:cs typeface="Verdana" pitchFamily="34" charset="0"/>
                        </a:rPr>
                        <a:t>Nom3</a:t>
                      </a:r>
                      <a:endParaRPr lang="fr-BE" sz="1400" dirty="0">
                        <a:latin typeface="Verdana" pitchFamily="34" charset="0"/>
                        <a:ea typeface="Verdana" pitchFamily="34" charset="0"/>
                        <a:cs typeface="Verdana" pitchFamily="34" charset="0"/>
                      </a:endParaRP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BE" sz="1400" dirty="0" smtClean="0">
                          <a:latin typeface="Verdana" pitchFamily="34" charset="0"/>
                          <a:ea typeface="Verdana" pitchFamily="34" charset="0"/>
                          <a:cs typeface="Verdana" pitchFamily="34" charset="0"/>
                        </a:rPr>
                        <a:t>Nom4</a:t>
                      </a:r>
                      <a:endParaRPr lang="fr-BE" sz="1400" dirty="0">
                        <a:latin typeface="Verdana" pitchFamily="34" charset="0"/>
                        <a:ea typeface="Verdana" pitchFamily="34" charset="0"/>
                        <a:cs typeface="Verdana" pitchFamily="34" charset="0"/>
                      </a:endParaRP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BE" sz="1400" dirty="0" smtClean="0">
                          <a:latin typeface="Verdana" pitchFamily="34" charset="0"/>
                          <a:ea typeface="Verdana" pitchFamily="34" charset="0"/>
                          <a:cs typeface="Verdana" pitchFamily="34" charset="0"/>
                        </a:rPr>
                        <a:t>M1</a:t>
                      </a:r>
                      <a:endParaRPr lang="fr-BE" sz="1400" dirty="0">
                        <a:latin typeface="Verdana" pitchFamily="34" charset="0"/>
                        <a:ea typeface="Verdana" pitchFamily="34" charset="0"/>
                        <a:cs typeface="Verdana" pitchFamily="34" charset="0"/>
                      </a:endParaRP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BE" sz="1400" dirty="0" smtClean="0">
                          <a:latin typeface="Verdana" pitchFamily="34" charset="0"/>
                          <a:ea typeface="Verdana" pitchFamily="34" charset="0"/>
                          <a:cs typeface="Verdana" pitchFamily="34" charset="0"/>
                        </a:rPr>
                        <a:t>M2</a:t>
                      </a:r>
                      <a:endParaRPr lang="fr-BE" sz="1400" dirty="0">
                        <a:latin typeface="Verdana" pitchFamily="34" charset="0"/>
                        <a:ea typeface="Verdana" pitchFamily="34" charset="0"/>
                        <a:cs typeface="Verdana" pitchFamily="34" charset="0"/>
                      </a:endParaRP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BE" sz="1400" dirty="0" smtClean="0">
                          <a:latin typeface="Verdana" pitchFamily="34" charset="0"/>
                          <a:ea typeface="Verdana" pitchFamily="34" charset="0"/>
                          <a:cs typeface="Verdana" pitchFamily="34" charset="0"/>
                        </a:rPr>
                        <a:t>M3</a:t>
                      </a:r>
                      <a:endParaRPr lang="fr-BE" sz="1400" dirty="0">
                        <a:latin typeface="Verdana" pitchFamily="34" charset="0"/>
                        <a:ea typeface="Verdana" pitchFamily="34" charset="0"/>
                        <a:cs typeface="Verdana" pitchFamily="34" charset="0"/>
                      </a:endParaRP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BE" sz="1400" dirty="0" smtClean="0">
                          <a:latin typeface="Verdana" pitchFamily="34" charset="0"/>
                          <a:ea typeface="Verdana" pitchFamily="34" charset="0"/>
                          <a:cs typeface="Verdana" pitchFamily="34" charset="0"/>
                        </a:rPr>
                        <a:t>M4</a:t>
                      </a:r>
                      <a:endParaRPr lang="fr-BE" sz="1400" dirty="0">
                        <a:latin typeface="Verdana" pitchFamily="34" charset="0"/>
                        <a:ea typeface="Verdana" pitchFamily="34" charset="0"/>
                        <a:cs typeface="Verdana" pitchFamily="34" charset="0"/>
                      </a:endParaRP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BE" sz="1400" dirty="0" smtClean="0">
                          <a:latin typeface="Verdana" pitchFamily="34" charset="0"/>
                          <a:ea typeface="Verdana" pitchFamily="34" charset="0"/>
                          <a:cs typeface="Verdana" pitchFamily="34" charset="0"/>
                        </a:rPr>
                        <a:t>M5</a:t>
                      </a:r>
                      <a:endParaRPr lang="fr-BE" sz="1400" dirty="0">
                        <a:latin typeface="Verdana" pitchFamily="34" charset="0"/>
                        <a:ea typeface="Verdana" pitchFamily="34" charset="0"/>
                        <a:cs typeface="Verdana" pitchFamily="34" charset="0"/>
                      </a:endParaRP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BE" sz="1400" dirty="0" smtClean="0">
                          <a:latin typeface="Verdana" pitchFamily="34" charset="0"/>
                          <a:ea typeface="Verdana" pitchFamily="34" charset="0"/>
                          <a:cs typeface="Verdana" pitchFamily="34" charset="0"/>
                        </a:rPr>
                        <a:t>Moyens</a:t>
                      </a:r>
                      <a:endParaRPr lang="fr-BE" sz="1400" dirty="0">
                        <a:latin typeface="Verdana" pitchFamily="34" charset="0"/>
                        <a:ea typeface="Verdana" pitchFamily="34" charset="0"/>
                        <a:cs typeface="Verdana"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BE" sz="1400" dirty="0" smtClean="0">
                          <a:latin typeface="Verdana" pitchFamily="34" charset="0"/>
                          <a:ea typeface="Verdana" pitchFamily="34" charset="0"/>
                          <a:cs typeface="Verdana" pitchFamily="34" charset="0"/>
                        </a:rPr>
                        <a:t>Coût</a:t>
                      </a:r>
                      <a:endParaRPr lang="fr-BE" sz="1400" dirty="0">
                        <a:latin typeface="Verdana" pitchFamily="34" charset="0"/>
                        <a:ea typeface="Verdana" pitchFamily="34" charset="0"/>
                        <a:cs typeface="Verdana"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BE" sz="1400" dirty="0" smtClean="0">
                          <a:latin typeface="Verdana" pitchFamily="34" charset="0"/>
                          <a:ea typeface="Verdana" pitchFamily="34" charset="0"/>
                          <a:cs typeface="Verdana" pitchFamily="34" charset="0"/>
                        </a:rPr>
                        <a:t>Indicateurs</a:t>
                      </a:r>
                      <a:endParaRPr lang="fr-BE" sz="1400" dirty="0">
                        <a:latin typeface="Verdana" pitchFamily="34" charset="0"/>
                        <a:ea typeface="Verdana" pitchFamily="34" charset="0"/>
                        <a:cs typeface="Verdana"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BE" sz="1400" dirty="0" smtClean="0">
                          <a:latin typeface="Verdana" pitchFamily="34" charset="0"/>
                          <a:ea typeface="Verdana" pitchFamily="34" charset="0"/>
                          <a:cs typeface="Verdana" pitchFamily="34" charset="0"/>
                        </a:rPr>
                        <a:t>Source</a:t>
                      </a:r>
                      <a:r>
                        <a:rPr lang="fr-BE" sz="1400" baseline="0" dirty="0" smtClean="0">
                          <a:latin typeface="Verdana" pitchFamily="34" charset="0"/>
                          <a:ea typeface="Verdana" pitchFamily="34" charset="0"/>
                          <a:cs typeface="Verdana" pitchFamily="34" charset="0"/>
                        </a:rPr>
                        <a:t> de Vérification</a:t>
                      </a:r>
                      <a:endParaRPr lang="fr-BE" sz="1400" dirty="0">
                        <a:latin typeface="Verdana" pitchFamily="34" charset="0"/>
                        <a:ea typeface="Verdana" pitchFamily="34" charset="0"/>
                        <a:cs typeface="Verdana"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BE" sz="1400" dirty="0" smtClean="0">
                          <a:latin typeface="Verdana" pitchFamily="34" charset="0"/>
                          <a:ea typeface="Verdana" pitchFamily="34" charset="0"/>
                          <a:cs typeface="Verdana" pitchFamily="34" charset="0"/>
                        </a:rPr>
                        <a:t>Hypothèses et</a:t>
                      </a:r>
                      <a:r>
                        <a:rPr lang="fr-BE" sz="1400" baseline="0" dirty="0" smtClean="0">
                          <a:latin typeface="Verdana" pitchFamily="34" charset="0"/>
                          <a:ea typeface="Verdana" pitchFamily="34" charset="0"/>
                          <a:cs typeface="Verdana" pitchFamily="34" charset="0"/>
                        </a:rPr>
                        <a:t> risques</a:t>
                      </a:r>
                      <a:endParaRPr lang="fr-BE" sz="1400" dirty="0">
                        <a:latin typeface="Verdana" pitchFamily="34" charset="0"/>
                        <a:ea typeface="Verdana" pitchFamily="34" charset="0"/>
                        <a:cs typeface="Verdana"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52825">
                <a:tc>
                  <a:txBody>
                    <a:bodyPr/>
                    <a:lstStyle/>
                    <a:p>
                      <a:r>
                        <a:rPr lang="fr-BE" sz="1600" b="1" dirty="0" smtClean="0">
                          <a:latin typeface="Verdana" pitchFamily="34" charset="0"/>
                          <a:ea typeface="Verdana" pitchFamily="34" charset="0"/>
                          <a:cs typeface="Verdana" pitchFamily="34" charset="0"/>
                        </a:rPr>
                        <a:t>OG</a:t>
                      </a:r>
                      <a:endParaRPr lang="fr-BE" sz="1600" b="1" dirty="0">
                        <a:latin typeface="Verdana" pitchFamily="34" charset="0"/>
                        <a:ea typeface="Verdana" pitchFamily="34" charset="0"/>
                        <a:cs typeface="Verdana"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4" gridSpan="4">
                  <a:txBody>
                    <a:bodyPr/>
                    <a:lstStyle/>
                    <a:p>
                      <a:endParaRPr lang="fr-BE" sz="1400" dirty="0">
                        <a:latin typeface="Verdana" pitchFamily="34" charset="0"/>
                        <a:ea typeface="Verdana" pitchFamily="34" charset="0"/>
                        <a:cs typeface="Verdana"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4" hMerge="1">
                  <a:txBody>
                    <a:bodyPr/>
                    <a:lstStyle/>
                    <a:p>
                      <a:endParaRPr lang="fr-BE"/>
                    </a:p>
                  </a:txBody>
                  <a:tcPr/>
                </a:tc>
                <a:tc rowSpan="4" hMerge="1">
                  <a:txBody>
                    <a:bodyPr/>
                    <a:lstStyle/>
                    <a:p>
                      <a:endParaRPr lang="fr-BE"/>
                    </a:p>
                  </a:txBody>
                  <a:tcPr/>
                </a:tc>
                <a:tc rowSpan="4" hMerge="1">
                  <a:txBody>
                    <a:bodyPr/>
                    <a:lstStyle/>
                    <a:p>
                      <a:endParaRPr lang="fr-BE"/>
                    </a:p>
                  </a:txBody>
                  <a:tcPr/>
                </a:tc>
                <a:tc rowSpan="4" gridSpan="5">
                  <a:txBody>
                    <a:bodyPr/>
                    <a:lstStyle/>
                    <a:p>
                      <a:endParaRPr lang="fr-BE" sz="1400" dirty="0" smtClean="0">
                        <a:latin typeface="Verdana" pitchFamily="34" charset="0"/>
                        <a:ea typeface="Verdana" pitchFamily="34" charset="0"/>
                        <a:cs typeface="Verdana" pitchFamily="34" charset="0"/>
                      </a:endParaRPr>
                    </a:p>
                    <a:p>
                      <a:endParaRPr lang="fr-BE" sz="1400" dirty="0" smtClean="0">
                        <a:latin typeface="Verdana" pitchFamily="34" charset="0"/>
                        <a:ea typeface="Verdana" pitchFamily="34" charset="0"/>
                        <a:cs typeface="Verdana" pitchFamily="34" charset="0"/>
                      </a:endParaRPr>
                    </a:p>
                    <a:p>
                      <a:endParaRPr lang="fr-BE" sz="1400" dirty="0" smtClean="0">
                        <a:latin typeface="Verdana" pitchFamily="34" charset="0"/>
                        <a:ea typeface="Verdana" pitchFamily="34" charset="0"/>
                        <a:cs typeface="Verdana" pitchFamily="34" charset="0"/>
                      </a:endParaRPr>
                    </a:p>
                    <a:p>
                      <a:r>
                        <a:rPr lang="fr-BE" sz="1400" dirty="0" smtClean="0">
                          <a:latin typeface="Verdana" pitchFamily="34" charset="0"/>
                          <a:ea typeface="Verdana" pitchFamily="34" charset="0"/>
                          <a:cs typeface="Verdana" pitchFamily="34" charset="0"/>
                        </a:rPr>
                        <a:t>Outil: Diagramme de</a:t>
                      </a:r>
                      <a:r>
                        <a:rPr lang="fr-BE" sz="1400" baseline="0" dirty="0" smtClean="0">
                          <a:latin typeface="Verdana" pitchFamily="34" charset="0"/>
                          <a:ea typeface="Verdana" pitchFamily="34" charset="0"/>
                          <a:cs typeface="Verdana" pitchFamily="34" charset="0"/>
                        </a:rPr>
                        <a:t> GANTT</a:t>
                      </a:r>
                      <a:endParaRPr lang="fr-BE" sz="1400" dirty="0" smtClean="0">
                        <a:latin typeface="Verdana" pitchFamily="34" charset="0"/>
                        <a:ea typeface="Verdana" pitchFamily="34" charset="0"/>
                        <a:cs typeface="Verdana"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4" hMerge="1">
                  <a:txBody>
                    <a:bodyPr/>
                    <a:lstStyle/>
                    <a:p>
                      <a:endParaRPr lang="fr-BE"/>
                    </a:p>
                  </a:txBody>
                  <a:tcPr/>
                </a:tc>
                <a:tc rowSpan="4" hMerge="1">
                  <a:txBody>
                    <a:bodyPr/>
                    <a:lstStyle/>
                    <a:p>
                      <a:endParaRPr lang="fr-BE"/>
                    </a:p>
                  </a:txBody>
                  <a:tcPr/>
                </a:tc>
                <a:tc rowSpan="4" hMerge="1">
                  <a:txBody>
                    <a:bodyPr/>
                    <a:lstStyle/>
                    <a:p>
                      <a:endParaRPr lang="fr-BE"/>
                    </a:p>
                  </a:txBody>
                  <a:tcPr/>
                </a:tc>
                <a:tc rowSpan="4" hMerge="1">
                  <a:txBody>
                    <a:bodyPr/>
                    <a:lstStyle/>
                    <a:p>
                      <a:endParaRPr lang="fr-BE"/>
                    </a:p>
                  </a:txBody>
                  <a:tcPr/>
                </a:tc>
                <a:tc rowSpan="4" gridSpan="2">
                  <a:txBody>
                    <a:bodyPr/>
                    <a:lstStyle/>
                    <a:p>
                      <a:endParaRPr lang="fr-BE" sz="1400" dirty="0">
                        <a:latin typeface="Verdana" pitchFamily="34" charset="0"/>
                        <a:ea typeface="Verdana" pitchFamily="34" charset="0"/>
                        <a:cs typeface="Verdana"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4" hMerge="1">
                  <a:txBody>
                    <a:bodyPr/>
                    <a:lstStyle/>
                    <a:p>
                      <a:endParaRPr lang="fr-BE"/>
                    </a:p>
                  </a:txBody>
                  <a:tcPr/>
                </a:tc>
                <a:tc rowSpan="4" gridSpan="2">
                  <a:txBody>
                    <a:bodyPr/>
                    <a:lstStyle/>
                    <a:p>
                      <a:endParaRPr lang="fr-BE" sz="1400" dirty="0">
                        <a:latin typeface="Verdana" pitchFamily="34" charset="0"/>
                        <a:ea typeface="Verdana" pitchFamily="34" charset="0"/>
                        <a:cs typeface="Verdana"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4" hMerge="1">
                  <a:txBody>
                    <a:bodyPr/>
                    <a:lstStyle/>
                    <a:p>
                      <a:endParaRPr lang="fr-BE"/>
                    </a:p>
                  </a:txBody>
                  <a:tcPr/>
                </a:tc>
                <a:tc rowSpan="4">
                  <a:txBody>
                    <a:bodyPr/>
                    <a:lstStyle/>
                    <a:p>
                      <a:endParaRPr lang="fr-BE" sz="1400" dirty="0">
                        <a:latin typeface="Verdana" pitchFamily="34" charset="0"/>
                        <a:ea typeface="Verdana" pitchFamily="34" charset="0"/>
                        <a:cs typeface="Verdana"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52825">
                <a:tc>
                  <a:txBody>
                    <a:bodyPr/>
                    <a:lstStyle/>
                    <a:p>
                      <a:r>
                        <a:rPr lang="fr-BE" sz="1600" b="1" dirty="0" smtClean="0">
                          <a:latin typeface="Verdana" pitchFamily="34" charset="0"/>
                          <a:ea typeface="Verdana" pitchFamily="34" charset="0"/>
                          <a:cs typeface="Verdana" pitchFamily="34" charset="0"/>
                        </a:rPr>
                        <a:t>OS</a:t>
                      </a:r>
                      <a:endParaRPr lang="fr-BE" sz="1600" b="1" dirty="0">
                        <a:latin typeface="Verdana" pitchFamily="34" charset="0"/>
                        <a:ea typeface="Verdana" pitchFamily="34" charset="0"/>
                        <a:cs typeface="Verdana"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4" vMerge="1">
                  <a:txBody>
                    <a:bodyPr/>
                    <a:lstStyle/>
                    <a:p>
                      <a:endParaRPr lang="fr-BE" dirty="0"/>
                    </a:p>
                  </a:txBody>
                  <a:tcPr/>
                </a:tc>
                <a:tc hMerge="1" vMerge="1">
                  <a:txBody>
                    <a:bodyPr/>
                    <a:lstStyle/>
                    <a:p>
                      <a:endParaRPr lang="fr-BE"/>
                    </a:p>
                  </a:txBody>
                  <a:tcPr/>
                </a:tc>
                <a:tc hMerge="1" vMerge="1">
                  <a:txBody>
                    <a:bodyPr/>
                    <a:lstStyle/>
                    <a:p>
                      <a:endParaRPr lang="fr-BE"/>
                    </a:p>
                  </a:txBody>
                  <a:tcPr/>
                </a:tc>
                <a:tc hMerge="1" vMerge="1">
                  <a:txBody>
                    <a:bodyPr/>
                    <a:lstStyle/>
                    <a:p>
                      <a:endParaRPr lang="fr-BE"/>
                    </a:p>
                  </a:txBody>
                  <a:tcPr/>
                </a:tc>
                <a:tc gridSpan="5" vMerge="1">
                  <a:txBody>
                    <a:bodyPr/>
                    <a:lstStyle/>
                    <a:p>
                      <a:endParaRPr lang="fr-BE" dirty="0"/>
                    </a:p>
                  </a:txBody>
                  <a:tcPr/>
                </a:tc>
                <a:tc hMerge="1" vMerge="1">
                  <a:txBody>
                    <a:bodyPr/>
                    <a:lstStyle/>
                    <a:p>
                      <a:endParaRPr lang="fr-BE"/>
                    </a:p>
                  </a:txBody>
                  <a:tcPr/>
                </a:tc>
                <a:tc hMerge="1" vMerge="1">
                  <a:txBody>
                    <a:bodyPr/>
                    <a:lstStyle/>
                    <a:p>
                      <a:endParaRPr lang="fr-BE"/>
                    </a:p>
                  </a:txBody>
                  <a:tcPr/>
                </a:tc>
                <a:tc hMerge="1" vMerge="1">
                  <a:txBody>
                    <a:bodyPr/>
                    <a:lstStyle/>
                    <a:p>
                      <a:endParaRPr lang="fr-BE"/>
                    </a:p>
                  </a:txBody>
                  <a:tcPr/>
                </a:tc>
                <a:tc hMerge="1" vMerge="1">
                  <a:txBody>
                    <a:bodyPr/>
                    <a:lstStyle/>
                    <a:p>
                      <a:endParaRPr lang="fr-BE"/>
                    </a:p>
                  </a:txBody>
                  <a:tcPr/>
                </a:tc>
                <a:tc gridSpan="2" vMerge="1">
                  <a:txBody>
                    <a:bodyPr/>
                    <a:lstStyle/>
                    <a:p>
                      <a:endParaRPr lang="fr-BE" dirty="0"/>
                    </a:p>
                  </a:txBody>
                  <a:tcPr/>
                </a:tc>
                <a:tc hMerge="1" vMerge="1">
                  <a:txBody>
                    <a:bodyPr/>
                    <a:lstStyle/>
                    <a:p>
                      <a:endParaRPr lang="fr-BE"/>
                    </a:p>
                  </a:txBody>
                  <a:tcPr/>
                </a:tc>
                <a:tc gridSpan="2" vMerge="1">
                  <a:txBody>
                    <a:bodyPr/>
                    <a:lstStyle/>
                    <a:p>
                      <a:endParaRPr lang="fr-BE" dirty="0"/>
                    </a:p>
                  </a:txBody>
                  <a:tcPr/>
                </a:tc>
                <a:tc hMerge="1" vMerge="1">
                  <a:txBody>
                    <a:bodyPr/>
                    <a:lstStyle/>
                    <a:p>
                      <a:endParaRPr lang="fr-BE"/>
                    </a:p>
                  </a:txBody>
                  <a:tcPr/>
                </a:tc>
                <a:tc vMerge="1">
                  <a:txBody>
                    <a:bodyPr/>
                    <a:lstStyle/>
                    <a:p>
                      <a:endParaRPr lang="fr-BE" dirty="0"/>
                    </a:p>
                  </a:txBody>
                  <a:tcPr/>
                </a:tc>
              </a:tr>
              <a:tr h="570560">
                <a:tc>
                  <a:txBody>
                    <a:bodyPr/>
                    <a:lstStyle/>
                    <a:p>
                      <a:r>
                        <a:rPr lang="fr-BE" sz="1600" b="1" dirty="0" smtClean="0">
                          <a:latin typeface="Verdana" pitchFamily="34" charset="0"/>
                          <a:ea typeface="Verdana" pitchFamily="34" charset="0"/>
                          <a:cs typeface="Verdana" pitchFamily="34" charset="0"/>
                        </a:rPr>
                        <a:t>Résultats</a:t>
                      </a:r>
                      <a:endParaRPr lang="fr-BE" sz="1600" b="1" dirty="0">
                        <a:latin typeface="Verdana" pitchFamily="34" charset="0"/>
                        <a:ea typeface="Verdana" pitchFamily="34" charset="0"/>
                        <a:cs typeface="Verdana"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4" vMerge="1">
                  <a:txBody>
                    <a:bodyPr/>
                    <a:lstStyle/>
                    <a:p>
                      <a:endParaRPr lang="fr-BE" dirty="0"/>
                    </a:p>
                  </a:txBody>
                  <a:tcPr/>
                </a:tc>
                <a:tc hMerge="1" vMerge="1">
                  <a:txBody>
                    <a:bodyPr/>
                    <a:lstStyle/>
                    <a:p>
                      <a:endParaRPr lang="fr-BE"/>
                    </a:p>
                  </a:txBody>
                  <a:tcPr/>
                </a:tc>
                <a:tc hMerge="1" vMerge="1">
                  <a:txBody>
                    <a:bodyPr/>
                    <a:lstStyle/>
                    <a:p>
                      <a:endParaRPr lang="fr-BE"/>
                    </a:p>
                  </a:txBody>
                  <a:tcPr/>
                </a:tc>
                <a:tc hMerge="1" vMerge="1">
                  <a:txBody>
                    <a:bodyPr/>
                    <a:lstStyle/>
                    <a:p>
                      <a:endParaRPr lang="fr-BE"/>
                    </a:p>
                  </a:txBody>
                  <a:tcPr/>
                </a:tc>
                <a:tc gridSpan="5" vMerge="1">
                  <a:txBody>
                    <a:bodyPr/>
                    <a:lstStyle/>
                    <a:p>
                      <a:endParaRPr lang="fr-BE" dirty="0"/>
                    </a:p>
                  </a:txBody>
                  <a:tcPr/>
                </a:tc>
                <a:tc hMerge="1" vMerge="1">
                  <a:txBody>
                    <a:bodyPr/>
                    <a:lstStyle/>
                    <a:p>
                      <a:endParaRPr lang="fr-BE"/>
                    </a:p>
                  </a:txBody>
                  <a:tcPr/>
                </a:tc>
                <a:tc hMerge="1" vMerge="1">
                  <a:txBody>
                    <a:bodyPr/>
                    <a:lstStyle/>
                    <a:p>
                      <a:endParaRPr lang="fr-BE"/>
                    </a:p>
                  </a:txBody>
                  <a:tcPr/>
                </a:tc>
                <a:tc hMerge="1" vMerge="1">
                  <a:txBody>
                    <a:bodyPr/>
                    <a:lstStyle/>
                    <a:p>
                      <a:endParaRPr lang="fr-BE"/>
                    </a:p>
                  </a:txBody>
                  <a:tcPr/>
                </a:tc>
                <a:tc hMerge="1" vMerge="1">
                  <a:txBody>
                    <a:bodyPr/>
                    <a:lstStyle/>
                    <a:p>
                      <a:endParaRPr lang="fr-BE"/>
                    </a:p>
                  </a:txBody>
                  <a:tcPr/>
                </a:tc>
                <a:tc gridSpan="2" vMerge="1">
                  <a:txBody>
                    <a:bodyPr/>
                    <a:lstStyle/>
                    <a:p>
                      <a:endParaRPr lang="fr-BE" dirty="0"/>
                    </a:p>
                  </a:txBody>
                  <a:tcPr/>
                </a:tc>
                <a:tc hMerge="1" vMerge="1">
                  <a:txBody>
                    <a:bodyPr/>
                    <a:lstStyle/>
                    <a:p>
                      <a:endParaRPr lang="fr-BE"/>
                    </a:p>
                  </a:txBody>
                  <a:tcPr/>
                </a:tc>
                <a:tc gridSpan="2" vMerge="1">
                  <a:txBody>
                    <a:bodyPr/>
                    <a:lstStyle/>
                    <a:p>
                      <a:endParaRPr lang="fr-BE" dirty="0"/>
                    </a:p>
                  </a:txBody>
                  <a:tcPr/>
                </a:tc>
                <a:tc hMerge="1" vMerge="1">
                  <a:txBody>
                    <a:bodyPr/>
                    <a:lstStyle/>
                    <a:p>
                      <a:endParaRPr lang="fr-BE"/>
                    </a:p>
                  </a:txBody>
                  <a:tcPr/>
                </a:tc>
                <a:tc vMerge="1">
                  <a:txBody>
                    <a:bodyPr/>
                    <a:lstStyle/>
                    <a:p>
                      <a:endParaRPr lang="fr-BE" dirty="0"/>
                    </a:p>
                  </a:txBody>
                  <a:tcPr/>
                </a:tc>
              </a:tr>
              <a:tr h="570560">
                <a:tc>
                  <a:txBody>
                    <a:bodyPr/>
                    <a:lstStyle/>
                    <a:p>
                      <a:r>
                        <a:rPr lang="fr-BE" sz="1600" b="1" smtClean="0">
                          <a:latin typeface="Verdana" pitchFamily="34" charset="0"/>
                          <a:ea typeface="Verdana" pitchFamily="34" charset="0"/>
                          <a:cs typeface="Verdana" pitchFamily="34" charset="0"/>
                        </a:rPr>
                        <a:t>Activités</a:t>
                      </a:r>
                      <a:endParaRPr lang="fr-BE" sz="1600" b="1" dirty="0">
                        <a:latin typeface="Verdana" pitchFamily="34" charset="0"/>
                        <a:ea typeface="Verdana" pitchFamily="34" charset="0"/>
                        <a:cs typeface="Verdana"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4" vMerge="1">
                  <a:txBody>
                    <a:bodyPr/>
                    <a:lstStyle/>
                    <a:p>
                      <a:endParaRPr lang="fr-BE" dirty="0"/>
                    </a:p>
                  </a:txBody>
                  <a:tcPr/>
                </a:tc>
                <a:tc hMerge="1" vMerge="1">
                  <a:txBody>
                    <a:bodyPr/>
                    <a:lstStyle/>
                    <a:p>
                      <a:endParaRPr lang="fr-BE"/>
                    </a:p>
                  </a:txBody>
                  <a:tcPr/>
                </a:tc>
                <a:tc hMerge="1" vMerge="1">
                  <a:txBody>
                    <a:bodyPr/>
                    <a:lstStyle/>
                    <a:p>
                      <a:endParaRPr lang="fr-BE"/>
                    </a:p>
                  </a:txBody>
                  <a:tcPr/>
                </a:tc>
                <a:tc hMerge="1" vMerge="1">
                  <a:txBody>
                    <a:bodyPr/>
                    <a:lstStyle/>
                    <a:p>
                      <a:endParaRPr lang="fr-BE"/>
                    </a:p>
                  </a:txBody>
                  <a:tcPr/>
                </a:tc>
                <a:tc gridSpan="5" vMerge="1">
                  <a:txBody>
                    <a:bodyPr/>
                    <a:lstStyle/>
                    <a:p>
                      <a:endParaRPr lang="fr-BE" dirty="0"/>
                    </a:p>
                  </a:txBody>
                  <a:tcPr/>
                </a:tc>
                <a:tc hMerge="1" vMerge="1">
                  <a:txBody>
                    <a:bodyPr/>
                    <a:lstStyle/>
                    <a:p>
                      <a:endParaRPr lang="fr-BE"/>
                    </a:p>
                  </a:txBody>
                  <a:tcPr/>
                </a:tc>
                <a:tc hMerge="1" vMerge="1">
                  <a:txBody>
                    <a:bodyPr/>
                    <a:lstStyle/>
                    <a:p>
                      <a:endParaRPr lang="fr-BE"/>
                    </a:p>
                  </a:txBody>
                  <a:tcPr/>
                </a:tc>
                <a:tc hMerge="1" vMerge="1">
                  <a:txBody>
                    <a:bodyPr/>
                    <a:lstStyle/>
                    <a:p>
                      <a:endParaRPr lang="fr-BE"/>
                    </a:p>
                  </a:txBody>
                  <a:tcPr/>
                </a:tc>
                <a:tc hMerge="1" vMerge="1">
                  <a:txBody>
                    <a:bodyPr/>
                    <a:lstStyle/>
                    <a:p>
                      <a:endParaRPr lang="fr-BE"/>
                    </a:p>
                  </a:txBody>
                  <a:tcPr/>
                </a:tc>
                <a:tc gridSpan="2" vMerge="1">
                  <a:txBody>
                    <a:bodyPr/>
                    <a:lstStyle/>
                    <a:p>
                      <a:endParaRPr lang="fr-BE" dirty="0"/>
                    </a:p>
                  </a:txBody>
                  <a:tcPr/>
                </a:tc>
                <a:tc hMerge="1" vMerge="1">
                  <a:txBody>
                    <a:bodyPr/>
                    <a:lstStyle/>
                    <a:p>
                      <a:endParaRPr lang="fr-BE"/>
                    </a:p>
                  </a:txBody>
                  <a:tcPr/>
                </a:tc>
                <a:tc gridSpan="2" vMerge="1">
                  <a:txBody>
                    <a:bodyPr/>
                    <a:lstStyle/>
                    <a:p>
                      <a:endParaRPr lang="fr-BE" dirty="0"/>
                    </a:p>
                  </a:txBody>
                  <a:tcPr/>
                </a:tc>
                <a:tc hMerge="1" vMerge="1">
                  <a:txBody>
                    <a:bodyPr/>
                    <a:lstStyle/>
                    <a:p>
                      <a:endParaRPr lang="fr-BE"/>
                    </a:p>
                  </a:txBody>
                  <a:tcPr/>
                </a:tc>
                <a:tc vMerge="1">
                  <a:txBody>
                    <a:bodyPr/>
                    <a:lstStyle/>
                    <a:p>
                      <a:endParaRPr lang="fr-BE" dirty="0"/>
                    </a:p>
                  </a:txBody>
                  <a:tcPr/>
                </a:tc>
              </a:tr>
            </a:tbl>
          </a:graphicData>
        </a:graphic>
      </p:graphicFrame>
    </p:spTree>
    <p:extLst>
      <p:ext uri="{BB962C8B-B14F-4D97-AF65-F5344CB8AC3E}">
        <p14:creationId xmlns:p14="http://schemas.microsoft.com/office/powerpoint/2010/main" val="1996215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p:cNvSpPr>
            <a:spLocks noGrp="1"/>
          </p:cNvSpPr>
          <p:nvPr>
            <p:ph idx="1"/>
          </p:nvPr>
        </p:nvSpPr>
        <p:spPr/>
        <p:txBody>
          <a:bodyPr>
            <a:normAutofit/>
          </a:bodyPr>
          <a:lstStyle/>
          <a:p>
            <a:r>
              <a:rPr lang="fr-BE" sz="2200" dirty="0">
                <a:solidFill>
                  <a:srgbClr val="0070C0"/>
                </a:solidFill>
                <a:ea typeface="+mn-ea"/>
                <a:cs typeface="+mn-cs"/>
              </a:rPr>
              <a:t>Pendant la mise en œuvre, veillez à: </a:t>
            </a:r>
            <a:endParaRPr lang="fr-BE" sz="2200" dirty="0" smtClean="0">
              <a:solidFill>
                <a:srgbClr val="0070C0"/>
              </a:solidFill>
              <a:ea typeface="+mn-ea"/>
              <a:cs typeface="+mn-cs"/>
            </a:endParaRPr>
          </a:p>
          <a:p>
            <a:pPr marL="0" indent="0">
              <a:buClr>
                <a:srgbClr val="0070C0"/>
              </a:buClr>
              <a:buNone/>
            </a:pPr>
            <a:endParaRPr lang="fr-BE" sz="2200" dirty="0">
              <a:solidFill>
                <a:srgbClr val="0070C0"/>
              </a:solidFill>
              <a:ea typeface="+mn-ea"/>
              <a:cs typeface="+mn-cs"/>
              <a:sym typeface="Wingdings" pitchFamily="2" charset="2"/>
            </a:endParaRPr>
          </a:p>
          <a:p>
            <a:pPr>
              <a:buClr>
                <a:srgbClr val="0070C0"/>
              </a:buClr>
              <a:buFont typeface="Wingdings" panose="05000000000000000000" pitchFamily="2" charset="2"/>
              <a:buChar char="à"/>
            </a:pPr>
            <a:r>
              <a:rPr lang="fr-BE" sz="2200" dirty="0" smtClean="0">
                <a:solidFill>
                  <a:srgbClr val="0070C0"/>
                </a:solidFill>
                <a:ea typeface="+mn-ea"/>
                <a:cs typeface="+mn-cs"/>
                <a:sym typeface="Wingdings" pitchFamily="2" charset="2"/>
              </a:rPr>
              <a:t> La </a:t>
            </a:r>
            <a:r>
              <a:rPr lang="fr-BE" sz="2200" b="1" dirty="0">
                <a:solidFill>
                  <a:srgbClr val="0070C0"/>
                </a:solidFill>
                <a:ea typeface="+mn-ea"/>
                <a:cs typeface="+mn-cs"/>
                <a:sym typeface="Wingdings" pitchFamily="2" charset="2"/>
              </a:rPr>
              <a:t>communication </a:t>
            </a:r>
            <a:r>
              <a:rPr lang="fr-BE" sz="2200" dirty="0">
                <a:solidFill>
                  <a:srgbClr val="0070C0"/>
                </a:solidFill>
                <a:ea typeface="+mn-ea"/>
                <a:cs typeface="+mn-cs"/>
                <a:sym typeface="Wingdings" pitchFamily="2" charset="2"/>
              </a:rPr>
              <a:t>formelle et </a:t>
            </a:r>
            <a:r>
              <a:rPr lang="fr-BE" sz="2200" dirty="0" smtClean="0">
                <a:solidFill>
                  <a:srgbClr val="0070C0"/>
                </a:solidFill>
                <a:ea typeface="+mn-ea"/>
                <a:cs typeface="+mn-cs"/>
                <a:sym typeface="Wingdings" pitchFamily="2" charset="2"/>
              </a:rPr>
              <a:t>informelle</a:t>
            </a:r>
          </a:p>
          <a:p>
            <a:pPr>
              <a:buClr>
                <a:srgbClr val="0070C0"/>
              </a:buClr>
              <a:buFont typeface="Wingdings" panose="05000000000000000000" pitchFamily="2" charset="2"/>
              <a:buChar char="à"/>
            </a:pPr>
            <a:r>
              <a:rPr lang="fr-BE" sz="2200" dirty="0" smtClean="0">
                <a:solidFill>
                  <a:srgbClr val="0070C0"/>
                </a:solidFill>
                <a:ea typeface="+mn-ea"/>
                <a:cs typeface="+mn-cs"/>
                <a:sym typeface="Wingdings" pitchFamily="2" charset="2"/>
              </a:rPr>
              <a:t> Utiliser </a:t>
            </a:r>
            <a:r>
              <a:rPr lang="fr-BE" sz="2200" dirty="0">
                <a:solidFill>
                  <a:srgbClr val="0070C0"/>
                </a:solidFill>
                <a:ea typeface="+mn-ea"/>
                <a:cs typeface="+mn-cs"/>
                <a:sym typeface="Wingdings" pitchFamily="2" charset="2"/>
              </a:rPr>
              <a:t>et développer les </a:t>
            </a:r>
            <a:r>
              <a:rPr lang="fr-BE" sz="2200" b="1" dirty="0">
                <a:solidFill>
                  <a:srgbClr val="0070C0"/>
                </a:solidFill>
                <a:ea typeface="+mn-ea"/>
                <a:cs typeface="+mn-cs"/>
                <a:sym typeface="Wingdings" pitchFamily="2" charset="2"/>
              </a:rPr>
              <a:t>compétences </a:t>
            </a:r>
            <a:r>
              <a:rPr lang="fr-BE" sz="2200" dirty="0">
                <a:solidFill>
                  <a:srgbClr val="0070C0"/>
                </a:solidFill>
                <a:ea typeface="+mn-ea"/>
                <a:cs typeface="+mn-cs"/>
                <a:sym typeface="Wingdings" pitchFamily="2" charset="2"/>
              </a:rPr>
              <a:t>de </a:t>
            </a:r>
            <a:r>
              <a:rPr lang="fr-BE" sz="2200" dirty="0" smtClean="0">
                <a:solidFill>
                  <a:srgbClr val="0070C0"/>
                </a:solidFill>
                <a:ea typeface="+mn-ea"/>
                <a:cs typeface="+mn-cs"/>
                <a:sym typeface="Wingdings" pitchFamily="2" charset="2"/>
              </a:rPr>
              <a:t>chacun</a:t>
            </a:r>
          </a:p>
          <a:p>
            <a:pPr>
              <a:buClr>
                <a:srgbClr val="0070C0"/>
              </a:buClr>
              <a:buFont typeface="Wingdings" panose="05000000000000000000" pitchFamily="2" charset="2"/>
              <a:buChar char="à"/>
            </a:pPr>
            <a:r>
              <a:rPr lang="fr-BE" sz="2200" dirty="0" smtClean="0">
                <a:solidFill>
                  <a:srgbClr val="0070C0"/>
                </a:solidFill>
                <a:ea typeface="+mn-ea"/>
                <a:cs typeface="+mn-cs"/>
                <a:sym typeface="Wingdings" pitchFamily="2" charset="2"/>
              </a:rPr>
              <a:t> Réaliser </a:t>
            </a:r>
            <a:r>
              <a:rPr lang="fr-BE" sz="2200" dirty="0">
                <a:solidFill>
                  <a:srgbClr val="0070C0"/>
                </a:solidFill>
                <a:ea typeface="+mn-ea"/>
                <a:cs typeface="+mn-cs"/>
                <a:sym typeface="Wingdings" pitchFamily="2" charset="2"/>
              </a:rPr>
              <a:t>ce qui a été planifié et suivre </a:t>
            </a:r>
            <a:r>
              <a:rPr lang="fr-BE" sz="2200" b="1" dirty="0">
                <a:solidFill>
                  <a:srgbClr val="0070C0"/>
                </a:solidFill>
                <a:ea typeface="+mn-ea"/>
                <a:cs typeface="+mn-cs"/>
                <a:sym typeface="Wingdings" pitchFamily="2" charset="2"/>
              </a:rPr>
              <a:t>l’évolution des </a:t>
            </a:r>
            <a:r>
              <a:rPr lang="fr-BE" sz="2200" b="1" dirty="0" smtClean="0">
                <a:solidFill>
                  <a:srgbClr val="0070C0"/>
                </a:solidFill>
                <a:ea typeface="+mn-ea"/>
                <a:cs typeface="+mn-cs"/>
                <a:sym typeface="Wingdings" pitchFamily="2" charset="2"/>
              </a:rPr>
              <a:t>résultats</a:t>
            </a:r>
          </a:p>
          <a:p>
            <a:pPr>
              <a:buClr>
                <a:srgbClr val="0070C0"/>
              </a:buClr>
              <a:buFont typeface="Wingdings" panose="05000000000000000000" pitchFamily="2" charset="2"/>
              <a:buChar char="à"/>
            </a:pPr>
            <a:r>
              <a:rPr lang="fr-BE" sz="2200" dirty="0" smtClean="0">
                <a:solidFill>
                  <a:srgbClr val="0070C0"/>
                </a:solidFill>
                <a:ea typeface="+mn-ea"/>
                <a:cs typeface="+mn-cs"/>
                <a:sym typeface="Wingdings" pitchFamily="2" charset="2"/>
              </a:rPr>
              <a:t> Utiliser </a:t>
            </a:r>
            <a:r>
              <a:rPr lang="fr-BE" sz="2200" dirty="0">
                <a:solidFill>
                  <a:srgbClr val="0070C0"/>
                </a:solidFill>
                <a:ea typeface="+mn-ea"/>
                <a:cs typeface="+mn-cs"/>
                <a:sym typeface="Wingdings" pitchFamily="2" charset="2"/>
              </a:rPr>
              <a:t>les </a:t>
            </a:r>
            <a:r>
              <a:rPr lang="fr-BE" sz="2200" b="1" dirty="0">
                <a:solidFill>
                  <a:srgbClr val="0070C0"/>
                </a:solidFill>
                <a:ea typeface="+mn-ea"/>
                <a:cs typeface="+mn-cs"/>
                <a:sym typeface="Wingdings" pitchFamily="2" charset="2"/>
              </a:rPr>
              <a:t>ressources </a:t>
            </a:r>
            <a:r>
              <a:rPr lang="fr-BE" sz="2200" dirty="0">
                <a:solidFill>
                  <a:srgbClr val="0070C0"/>
                </a:solidFill>
                <a:ea typeface="+mn-ea"/>
                <a:cs typeface="+mn-cs"/>
                <a:sym typeface="Wingdings" pitchFamily="2" charset="2"/>
              </a:rPr>
              <a:t>de manière </a:t>
            </a:r>
            <a:r>
              <a:rPr lang="fr-BE" sz="2200" dirty="0" smtClean="0">
                <a:solidFill>
                  <a:srgbClr val="0070C0"/>
                </a:solidFill>
                <a:ea typeface="+mn-ea"/>
                <a:cs typeface="+mn-cs"/>
                <a:sym typeface="Wingdings" pitchFamily="2" charset="2"/>
              </a:rPr>
              <a:t>efficiente</a:t>
            </a:r>
          </a:p>
          <a:p>
            <a:pPr>
              <a:buClr>
                <a:srgbClr val="0070C0"/>
              </a:buClr>
              <a:buFont typeface="Wingdings" panose="05000000000000000000" pitchFamily="2" charset="2"/>
              <a:buChar char="à"/>
            </a:pPr>
            <a:r>
              <a:rPr lang="fr-BE" sz="2200" dirty="0" smtClean="0">
                <a:solidFill>
                  <a:srgbClr val="0070C0"/>
                </a:solidFill>
                <a:ea typeface="+mn-ea"/>
                <a:cs typeface="+mn-cs"/>
                <a:sym typeface="Wingdings" pitchFamily="2" charset="2"/>
              </a:rPr>
              <a:t> Proposer des </a:t>
            </a:r>
            <a:r>
              <a:rPr lang="fr-BE" sz="2200" b="1" dirty="0" smtClean="0">
                <a:solidFill>
                  <a:srgbClr val="0070C0"/>
                </a:solidFill>
                <a:ea typeface="+mn-ea"/>
                <a:cs typeface="+mn-cs"/>
                <a:sym typeface="Wingdings" pitchFamily="2" charset="2"/>
              </a:rPr>
              <a:t>actions préventives/correctrices</a:t>
            </a:r>
            <a:endParaRPr lang="fr-BE" sz="2200" b="1" dirty="0">
              <a:solidFill>
                <a:srgbClr val="0070C0"/>
              </a:solidFill>
              <a:ea typeface="+mn-ea"/>
              <a:cs typeface="+mn-cs"/>
            </a:endParaRPr>
          </a:p>
        </p:txBody>
      </p:sp>
      <p:sp>
        <p:nvSpPr>
          <p:cNvPr id="4" name="Titre 3"/>
          <p:cNvSpPr>
            <a:spLocks noGrp="1"/>
          </p:cNvSpPr>
          <p:nvPr>
            <p:ph type="title"/>
          </p:nvPr>
        </p:nvSpPr>
        <p:spPr/>
        <p:txBody>
          <a:bodyPr>
            <a:normAutofit/>
          </a:bodyPr>
          <a:lstStyle/>
          <a:p>
            <a:r>
              <a:rPr lang="fr-BE" sz="3200" dirty="0">
                <a:solidFill>
                  <a:srgbClr val="0070C0"/>
                </a:solidFill>
                <a:ea typeface="+mn-ea"/>
                <a:cs typeface="+mn-cs"/>
              </a:rPr>
              <a:t/>
            </a:r>
            <a:br>
              <a:rPr lang="fr-BE" sz="3200" dirty="0">
                <a:solidFill>
                  <a:srgbClr val="0070C0"/>
                </a:solidFill>
                <a:ea typeface="+mn-ea"/>
                <a:cs typeface="+mn-cs"/>
              </a:rPr>
            </a:br>
            <a:r>
              <a:rPr lang="fr-BE" sz="3200" dirty="0" smtClean="0">
                <a:solidFill>
                  <a:srgbClr val="0070C0"/>
                </a:solidFill>
                <a:ea typeface="+mn-ea"/>
                <a:cs typeface="+mn-cs"/>
              </a:rPr>
              <a:t>Mise en œuvre</a:t>
            </a:r>
            <a:endParaRPr lang="fr-BE" sz="3200" dirty="0">
              <a:solidFill>
                <a:srgbClr val="0070C0"/>
              </a:solidFill>
              <a:ea typeface="+mn-ea"/>
              <a:cs typeface="+mn-cs"/>
            </a:endParaRPr>
          </a:p>
        </p:txBody>
      </p:sp>
    </p:spTree>
    <p:extLst>
      <p:ext uri="{BB962C8B-B14F-4D97-AF65-F5344CB8AC3E}">
        <p14:creationId xmlns:p14="http://schemas.microsoft.com/office/powerpoint/2010/main" val="601877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p:cNvSpPr>
            <a:spLocks noGrp="1"/>
          </p:cNvSpPr>
          <p:nvPr>
            <p:ph idx="1"/>
          </p:nvPr>
        </p:nvSpPr>
        <p:spPr/>
        <p:txBody>
          <a:bodyPr>
            <a:normAutofit lnSpcReduction="10000"/>
          </a:bodyPr>
          <a:lstStyle/>
          <a:p>
            <a:pPr algn="ctr"/>
            <a:r>
              <a:rPr lang="fr-BE" sz="2200" b="1" dirty="0">
                <a:solidFill>
                  <a:srgbClr val="0070C0"/>
                </a:solidFill>
                <a:ea typeface="+mn-ea"/>
                <a:cs typeface="+mn-cs"/>
              </a:rPr>
              <a:t>Question de départ: Que va-t-on faire des résultats de l’évaluation</a:t>
            </a:r>
            <a:r>
              <a:rPr lang="fr-BE" sz="2200" b="1" dirty="0" smtClean="0">
                <a:solidFill>
                  <a:srgbClr val="0070C0"/>
                </a:solidFill>
                <a:ea typeface="+mn-ea"/>
                <a:cs typeface="+mn-cs"/>
              </a:rPr>
              <a:t>?</a:t>
            </a:r>
          </a:p>
          <a:p>
            <a:pPr algn="ctr"/>
            <a:endParaRPr lang="fr-BE" sz="2200" dirty="0">
              <a:solidFill>
                <a:srgbClr val="0070C0"/>
              </a:solidFill>
              <a:ea typeface="+mn-ea"/>
              <a:cs typeface="+mn-cs"/>
            </a:endParaRPr>
          </a:p>
          <a:p>
            <a:r>
              <a:rPr lang="fr-BE" sz="2200" dirty="0">
                <a:solidFill>
                  <a:srgbClr val="0070C0"/>
                </a:solidFill>
                <a:ea typeface="+mn-ea"/>
                <a:cs typeface="+mn-cs"/>
              </a:rPr>
              <a:t>Quoi? 		Projet, phase, processus, résultat	</a:t>
            </a:r>
          </a:p>
          <a:p>
            <a:r>
              <a:rPr lang="fr-BE" sz="2200" dirty="0">
                <a:solidFill>
                  <a:srgbClr val="0070C0"/>
                </a:solidFill>
                <a:ea typeface="+mn-ea"/>
                <a:cs typeface="+mn-cs"/>
              </a:rPr>
              <a:t>Quand?		Moment, périodicité, à chaud, à froid</a:t>
            </a:r>
          </a:p>
          <a:p>
            <a:r>
              <a:rPr lang="fr-BE" sz="2200" dirty="0">
                <a:solidFill>
                  <a:srgbClr val="0070C0"/>
                </a:solidFill>
                <a:ea typeface="+mn-ea"/>
                <a:cs typeface="+mn-cs"/>
              </a:rPr>
              <a:t>Où?			Secteur, sur le terrain</a:t>
            </a:r>
          </a:p>
          <a:p>
            <a:r>
              <a:rPr lang="fr-BE" sz="2200" dirty="0">
                <a:solidFill>
                  <a:srgbClr val="0070C0"/>
                </a:solidFill>
                <a:ea typeface="+mn-ea"/>
                <a:cs typeface="+mn-cs"/>
              </a:rPr>
              <a:t>Qui?			Public-cible, gestionnaire, équipe</a:t>
            </a:r>
          </a:p>
          <a:p>
            <a:r>
              <a:rPr lang="fr-BE" sz="2200" dirty="0">
                <a:solidFill>
                  <a:srgbClr val="0070C0"/>
                </a:solidFill>
                <a:ea typeface="+mn-ea"/>
                <a:cs typeface="+mn-cs"/>
              </a:rPr>
              <a:t>Comment?	</a:t>
            </a:r>
            <a:r>
              <a:rPr lang="fr-BE" sz="2200" dirty="0" smtClean="0">
                <a:solidFill>
                  <a:srgbClr val="0070C0"/>
                </a:solidFill>
                <a:ea typeface="+mn-ea"/>
                <a:cs typeface="+mn-cs"/>
              </a:rPr>
              <a:t>	Procédé </a:t>
            </a:r>
            <a:r>
              <a:rPr lang="fr-BE" sz="2200" dirty="0">
                <a:solidFill>
                  <a:srgbClr val="0070C0"/>
                </a:solidFill>
                <a:ea typeface="+mn-ea"/>
                <a:cs typeface="+mn-cs"/>
              </a:rPr>
              <a:t>d’enquête</a:t>
            </a:r>
          </a:p>
          <a:p>
            <a:r>
              <a:rPr lang="fr-BE" sz="2200" dirty="0">
                <a:solidFill>
                  <a:srgbClr val="0070C0"/>
                </a:solidFill>
                <a:ea typeface="+mn-ea"/>
                <a:cs typeface="+mn-cs"/>
              </a:rPr>
              <a:t>Combien?		Ressources humaines et matérielles</a:t>
            </a:r>
          </a:p>
        </p:txBody>
      </p:sp>
      <p:sp>
        <p:nvSpPr>
          <p:cNvPr id="4" name="Titre 3"/>
          <p:cNvSpPr>
            <a:spLocks noGrp="1"/>
          </p:cNvSpPr>
          <p:nvPr>
            <p:ph type="title"/>
          </p:nvPr>
        </p:nvSpPr>
        <p:spPr/>
        <p:txBody>
          <a:bodyPr>
            <a:normAutofit/>
          </a:bodyPr>
          <a:lstStyle/>
          <a:p>
            <a:r>
              <a:rPr lang="fr-BE" sz="3200" dirty="0">
                <a:solidFill>
                  <a:srgbClr val="0070C0"/>
                </a:solidFill>
                <a:ea typeface="+mn-ea"/>
                <a:cs typeface="+mn-cs"/>
              </a:rPr>
              <a:t/>
            </a:r>
            <a:br>
              <a:rPr lang="fr-BE" sz="3200" dirty="0">
                <a:solidFill>
                  <a:srgbClr val="0070C0"/>
                </a:solidFill>
                <a:ea typeface="+mn-ea"/>
                <a:cs typeface="+mn-cs"/>
              </a:rPr>
            </a:br>
            <a:r>
              <a:rPr lang="fr-BE" sz="3200" dirty="0">
                <a:solidFill>
                  <a:srgbClr val="0070C0"/>
                </a:solidFill>
                <a:ea typeface="+mn-ea"/>
                <a:cs typeface="+mn-cs"/>
              </a:rPr>
              <a:t>Evaluer</a:t>
            </a:r>
          </a:p>
        </p:txBody>
      </p:sp>
      <p:pic>
        <p:nvPicPr>
          <p:cNvPr id="3074" name="Picture 2" descr="C:\Users\hoolfl01\AppData\Local\Microsoft\Windows\Temporary Internet Files\Content.IE5\X5TX5C71\question_mark_serious_thinker_500_clr[1].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6497" y="1319598"/>
            <a:ext cx="1919828" cy="23997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5414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p:cNvSpPr>
            <a:spLocks noGrp="1"/>
          </p:cNvSpPr>
          <p:nvPr>
            <p:ph idx="1"/>
          </p:nvPr>
        </p:nvSpPr>
        <p:spPr/>
        <p:txBody>
          <a:bodyPr>
            <a:normAutofit/>
          </a:bodyPr>
          <a:lstStyle/>
          <a:p>
            <a:r>
              <a:rPr lang="fr-BE" sz="2200" dirty="0">
                <a:solidFill>
                  <a:srgbClr val="0070C0"/>
                </a:solidFill>
                <a:ea typeface="+mn-ea"/>
                <a:cs typeface="+mn-cs"/>
                <a:sym typeface="Wingdings" pitchFamily="2" charset="2"/>
              </a:rPr>
              <a:t> </a:t>
            </a:r>
            <a:r>
              <a:rPr lang="fr-BE" sz="2200" dirty="0">
                <a:solidFill>
                  <a:srgbClr val="0070C0"/>
                </a:solidFill>
                <a:ea typeface="+mn-ea"/>
                <a:cs typeface="+mn-cs"/>
              </a:rPr>
              <a:t>Critères d’évaluation</a:t>
            </a:r>
          </a:p>
          <a:p>
            <a:endParaRPr lang="fr-BE" sz="2200" dirty="0">
              <a:solidFill>
                <a:srgbClr val="0070C0"/>
              </a:solidFill>
              <a:ea typeface="+mn-ea"/>
              <a:cs typeface="+mn-cs"/>
            </a:endParaRPr>
          </a:p>
          <a:p>
            <a:pPr marL="0" indent="0">
              <a:buNone/>
            </a:pPr>
            <a:r>
              <a:rPr lang="fr-BE" sz="2200" u="sng" dirty="0">
                <a:solidFill>
                  <a:srgbClr val="0070C0"/>
                </a:solidFill>
                <a:ea typeface="+mn-ea"/>
                <a:cs typeface="+mn-cs"/>
              </a:rPr>
              <a:t>Pertinence</a:t>
            </a:r>
            <a:r>
              <a:rPr lang="fr-BE" sz="2200" dirty="0">
                <a:solidFill>
                  <a:srgbClr val="0070C0"/>
                </a:solidFill>
                <a:ea typeface="+mn-ea"/>
                <a:cs typeface="+mn-cs"/>
              </a:rPr>
              <a:t>: par rapport aux </a:t>
            </a:r>
            <a:r>
              <a:rPr lang="fr-BE" sz="2200" b="1" dirty="0">
                <a:solidFill>
                  <a:srgbClr val="0070C0"/>
                </a:solidFill>
                <a:ea typeface="+mn-ea"/>
                <a:cs typeface="+mn-cs"/>
              </a:rPr>
              <a:t>besoins</a:t>
            </a:r>
          </a:p>
          <a:p>
            <a:pPr marL="0" indent="0">
              <a:buNone/>
            </a:pPr>
            <a:r>
              <a:rPr lang="fr-BE" sz="2200" u="sng" dirty="0">
                <a:solidFill>
                  <a:srgbClr val="0070C0"/>
                </a:solidFill>
                <a:ea typeface="+mn-ea"/>
                <a:cs typeface="+mn-cs"/>
              </a:rPr>
              <a:t>Efficience</a:t>
            </a:r>
            <a:r>
              <a:rPr lang="fr-BE" sz="2200" dirty="0">
                <a:solidFill>
                  <a:srgbClr val="0070C0"/>
                </a:solidFill>
                <a:ea typeface="+mn-ea"/>
                <a:cs typeface="+mn-cs"/>
              </a:rPr>
              <a:t>: par rapport aux </a:t>
            </a:r>
            <a:r>
              <a:rPr lang="fr-BE" sz="2200" b="1" dirty="0">
                <a:solidFill>
                  <a:srgbClr val="0070C0"/>
                </a:solidFill>
                <a:ea typeface="+mn-ea"/>
                <a:cs typeface="+mn-cs"/>
              </a:rPr>
              <a:t>ressources</a:t>
            </a:r>
            <a:r>
              <a:rPr lang="fr-BE" sz="2200" dirty="0">
                <a:solidFill>
                  <a:srgbClr val="0070C0"/>
                </a:solidFill>
                <a:ea typeface="+mn-ea"/>
                <a:cs typeface="+mn-cs"/>
              </a:rPr>
              <a:t> utilisées</a:t>
            </a:r>
          </a:p>
          <a:p>
            <a:pPr marL="0" indent="0">
              <a:buNone/>
            </a:pPr>
            <a:r>
              <a:rPr lang="fr-BE" sz="2200" u="sng" dirty="0">
                <a:solidFill>
                  <a:srgbClr val="0070C0"/>
                </a:solidFill>
                <a:ea typeface="+mn-ea"/>
                <a:cs typeface="+mn-cs"/>
              </a:rPr>
              <a:t>Efficacité</a:t>
            </a:r>
            <a:r>
              <a:rPr lang="fr-BE" sz="2200" dirty="0">
                <a:solidFill>
                  <a:srgbClr val="0070C0"/>
                </a:solidFill>
                <a:ea typeface="+mn-ea"/>
                <a:cs typeface="+mn-cs"/>
              </a:rPr>
              <a:t>: par rapport aux </a:t>
            </a:r>
            <a:r>
              <a:rPr lang="fr-BE" sz="2200" b="1" dirty="0">
                <a:solidFill>
                  <a:srgbClr val="0070C0"/>
                </a:solidFill>
                <a:ea typeface="+mn-ea"/>
                <a:cs typeface="+mn-cs"/>
              </a:rPr>
              <a:t>objectifs</a:t>
            </a:r>
          </a:p>
          <a:p>
            <a:pPr marL="0" indent="0">
              <a:buNone/>
            </a:pPr>
            <a:r>
              <a:rPr lang="fr-BE" sz="2200" u="sng" dirty="0">
                <a:solidFill>
                  <a:srgbClr val="0070C0"/>
                </a:solidFill>
                <a:ea typeface="+mn-ea"/>
                <a:cs typeface="+mn-cs"/>
              </a:rPr>
              <a:t>Impact</a:t>
            </a:r>
            <a:r>
              <a:rPr lang="fr-BE" sz="2200" dirty="0">
                <a:solidFill>
                  <a:srgbClr val="0070C0"/>
                </a:solidFill>
                <a:ea typeface="+mn-ea"/>
                <a:cs typeface="+mn-cs"/>
              </a:rPr>
              <a:t>: contribution sur </a:t>
            </a:r>
            <a:r>
              <a:rPr lang="fr-BE" sz="2200" b="1" dirty="0">
                <a:solidFill>
                  <a:srgbClr val="0070C0"/>
                </a:solidFill>
                <a:ea typeface="+mn-ea"/>
                <a:cs typeface="+mn-cs"/>
              </a:rPr>
              <a:t>l’objectif global</a:t>
            </a:r>
          </a:p>
          <a:p>
            <a:pPr marL="0" indent="0">
              <a:buNone/>
            </a:pPr>
            <a:r>
              <a:rPr lang="fr-BE" sz="2200" u="sng" dirty="0">
                <a:solidFill>
                  <a:srgbClr val="0070C0"/>
                </a:solidFill>
                <a:ea typeface="+mn-ea"/>
                <a:cs typeface="+mn-cs"/>
              </a:rPr>
              <a:t>Pérennité</a:t>
            </a:r>
            <a:r>
              <a:rPr lang="fr-BE" sz="2200" dirty="0">
                <a:solidFill>
                  <a:srgbClr val="0070C0"/>
                </a:solidFill>
                <a:ea typeface="+mn-ea"/>
                <a:cs typeface="+mn-cs"/>
              </a:rPr>
              <a:t>: </a:t>
            </a:r>
            <a:r>
              <a:rPr lang="fr-BE" sz="2200" b="1" dirty="0">
                <a:solidFill>
                  <a:srgbClr val="0070C0"/>
                </a:solidFill>
                <a:ea typeface="+mn-ea"/>
                <a:cs typeface="+mn-cs"/>
              </a:rPr>
              <a:t>continuation</a:t>
            </a:r>
            <a:r>
              <a:rPr lang="fr-BE" sz="2200" dirty="0">
                <a:solidFill>
                  <a:srgbClr val="0070C0"/>
                </a:solidFill>
                <a:ea typeface="+mn-ea"/>
                <a:cs typeface="+mn-cs"/>
              </a:rPr>
              <a:t> des résultats dans le temps</a:t>
            </a:r>
          </a:p>
        </p:txBody>
      </p:sp>
      <p:sp>
        <p:nvSpPr>
          <p:cNvPr id="4" name="Titre 3"/>
          <p:cNvSpPr>
            <a:spLocks noGrp="1"/>
          </p:cNvSpPr>
          <p:nvPr>
            <p:ph type="title"/>
          </p:nvPr>
        </p:nvSpPr>
        <p:spPr/>
        <p:txBody>
          <a:bodyPr>
            <a:normAutofit/>
          </a:bodyPr>
          <a:lstStyle/>
          <a:p>
            <a:r>
              <a:rPr lang="fr-BE" sz="3200" dirty="0">
                <a:solidFill>
                  <a:srgbClr val="0070C0"/>
                </a:solidFill>
                <a:ea typeface="+mn-ea"/>
                <a:cs typeface="+mn-cs"/>
              </a:rPr>
              <a:t/>
            </a:r>
            <a:br>
              <a:rPr lang="fr-BE" sz="3200" dirty="0">
                <a:solidFill>
                  <a:srgbClr val="0070C0"/>
                </a:solidFill>
                <a:ea typeface="+mn-ea"/>
                <a:cs typeface="+mn-cs"/>
              </a:rPr>
            </a:br>
            <a:r>
              <a:rPr lang="fr-BE" sz="3200" dirty="0">
                <a:solidFill>
                  <a:srgbClr val="0070C0"/>
                </a:solidFill>
                <a:ea typeface="+mn-ea"/>
                <a:cs typeface="+mn-cs"/>
              </a:rPr>
              <a:t>Evaluer</a:t>
            </a:r>
          </a:p>
        </p:txBody>
      </p:sp>
      <p:pic>
        <p:nvPicPr>
          <p:cNvPr id="4098" name="Picture 2" descr="C:\Users\hoolfl01\AppData\Local\Microsoft\Windows\Temporary Internet Files\Content.IE5\RM0ZOXDB\objectif4[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98408" y="1136175"/>
            <a:ext cx="3076575" cy="3076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0768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p:cNvSpPr>
            <a:spLocks noGrp="1"/>
          </p:cNvSpPr>
          <p:nvPr>
            <p:ph idx="1"/>
          </p:nvPr>
        </p:nvSpPr>
        <p:spPr/>
        <p:txBody>
          <a:bodyPr>
            <a:normAutofit/>
          </a:bodyPr>
          <a:lstStyle/>
          <a:p>
            <a:r>
              <a:rPr lang="fr-BE" sz="2200" dirty="0">
                <a:solidFill>
                  <a:srgbClr val="0070C0"/>
                </a:solidFill>
                <a:ea typeface="+mn-ea"/>
                <a:cs typeface="+mn-cs"/>
                <a:sym typeface="Wingdings" pitchFamily="2" charset="2"/>
              </a:rPr>
              <a:t> </a:t>
            </a:r>
            <a:r>
              <a:rPr lang="fr-BE" sz="2200" dirty="0">
                <a:solidFill>
                  <a:srgbClr val="0070C0"/>
                </a:solidFill>
                <a:ea typeface="+mn-ea"/>
                <a:cs typeface="+mn-cs"/>
              </a:rPr>
              <a:t>Mais encore…</a:t>
            </a:r>
          </a:p>
          <a:p>
            <a:r>
              <a:rPr lang="fr-BE" sz="2200" dirty="0">
                <a:solidFill>
                  <a:srgbClr val="0070C0"/>
                </a:solidFill>
                <a:ea typeface="+mn-ea"/>
                <a:cs typeface="+mn-cs"/>
              </a:rPr>
              <a:t>Evaluer </a:t>
            </a:r>
            <a:r>
              <a:rPr lang="fr-BE" sz="2200" b="1" dirty="0">
                <a:solidFill>
                  <a:srgbClr val="0070C0"/>
                </a:solidFill>
                <a:ea typeface="+mn-ea"/>
                <a:cs typeface="+mn-cs"/>
              </a:rPr>
              <a:t>avant</a:t>
            </a:r>
            <a:r>
              <a:rPr lang="fr-BE" sz="2200" dirty="0">
                <a:solidFill>
                  <a:srgbClr val="0070C0"/>
                </a:solidFill>
                <a:ea typeface="+mn-ea"/>
                <a:cs typeface="+mn-cs"/>
              </a:rPr>
              <a:t> pour orienter (H &amp; R)</a:t>
            </a:r>
          </a:p>
          <a:p>
            <a:r>
              <a:rPr lang="fr-BE" sz="2200" dirty="0">
                <a:solidFill>
                  <a:srgbClr val="0070C0"/>
                </a:solidFill>
                <a:ea typeface="+mn-ea"/>
                <a:cs typeface="+mn-cs"/>
              </a:rPr>
              <a:t>Evaluer </a:t>
            </a:r>
            <a:r>
              <a:rPr lang="fr-BE" sz="2200" b="1" dirty="0">
                <a:solidFill>
                  <a:srgbClr val="0070C0"/>
                </a:solidFill>
                <a:ea typeface="+mn-ea"/>
                <a:cs typeface="+mn-cs"/>
              </a:rPr>
              <a:t>pendant</a:t>
            </a:r>
            <a:r>
              <a:rPr lang="fr-BE" sz="2200" dirty="0">
                <a:solidFill>
                  <a:srgbClr val="0070C0"/>
                </a:solidFill>
                <a:ea typeface="+mn-ea"/>
                <a:cs typeface="+mn-cs"/>
              </a:rPr>
              <a:t> pour réguler</a:t>
            </a:r>
          </a:p>
          <a:p>
            <a:r>
              <a:rPr lang="fr-BE" sz="2200" dirty="0">
                <a:solidFill>
                  <a:srgbClr val="0070C0"/>
                </a:solidFill>
                <a:ea typeface="+mn-ea"/>
                <a:cs typeface="+mn-cs"/>
              </a:rPr>
              <a:t>Evaluer </a:t>
            </a:r>
            <a:r>
              <a:rPr lang="fr-BE" sz="2200" b="1" dirty="0">
                <a:solidFill>
                  <a:srgbClr val="0070C0"/>
                </a:solidFill>
                <a:ea typeface="+mn-ea"/>
                <a:cs typeface="+mn-cs"/>
              </a:rPr>
              <a:t>après</a:t>
            </a:r>
            <a:r>
              <a:rPr lang="fr-BE" sz="2200" dirty="0">
                <a:solidFill>
                  <a:srgbClr val="0070C0"/>
                </a:solidFill>
                <a:ea typeface="+mn-ea"/>
                <a:cs typeface="+mn-cs"/>
              </a:rPr>
              <a:t> pour certifier</a:t>
            </a:r>
          </a:p>
          <a:p>
            <a:endParaRPr lang="fr-BE" sz="2200" dirty="0">
              <a:solidFill>
                <a:srgbClr val="0070C0"/>
              </a:solidFill>
              <a:ea typeface="+mn-ea"/>
              <a:cs typeface="+mn-cs"/>
            </a:endParaRPr>
          </a:p>
          <a:p>
            <a:r>
              <a:rPr lang="fr-BE" sz="2200" dirty="0">
                <a:solidFill>
                  <a:srgbClr val="0070C0"/>
                </a:solidFill>
                <a:ea typeface="+mn-ea"/>
                <a:cs typeface="+mn-cs"/>
                <a:sym typeface="Wingdings" pitchFamily="2" charset="2"/>
              </a:rPr>
              <a:t> Sans oublier…</a:t>
            </a:r>
          </a:p>
          <a:p>
            <a:r>
              <a:rPr lang="fr-BE" sz="2200" dirty="0">
                <a:solidFill>
                  <a:srgbClr val="0070C0"/>
                </a:solidFill>
                <a:ea typeface="+mn-ea"/>
                <a:cs typeface="+mn-cs"/>
                <a:sym typeface="Wingdings" pitchFamily="2" charset="2"/>
              </a:rPr>
              <a:t>Evaluer, c’est récolter des informations (analyses de documents, observations, enquêtes </a:t>
            </a:r>
            <a:r>
              <a:rPr lang="fr-BE" sz="2200" dirty="0" err="1">
                <a:solidFill>
                  <a:srgbClr val="0070C0"/>
                </a:solidFill>
                <a:ea typeface="+mn-ea"/>
                <a:cs typeface="+mn-cs"/>
                <a:sym typeface="Wingdings" pitchFamily="2" charset="2"/>
              </a:rPr>
              <a:t>quali</a:t>
            </a:r>
            <a:r>
              <a:rPr lang="fr-BE" sz="2200" dirty="0">
                <a:solidFill>
                  <a:srgbClr val="0070C0"/>
                </a:solidFill>
                <a:ea typeface="+mn-ea"/>
                <a:cs typeface="+mn-cs"/>
                <a:sym typeface="Wingdings" pitchFamily="2" charset="2"/>
              </a:rPr>
              <a:t>-quantitatives); les mettre en lien avec les critères ET </a:t>
            </a:r>
            <a:r>
              <a:rPr lang="fr-BE" sz="2200" b="1" dirty="0">
                <a:solidFill>
                  <a:srgbClr val="0070C0"/>
                </a:solidFill>
                <a:ea typeface="+mn-ea"/>
                <a:cs typeface="+mn-cs"/>
                <a:sym typeface="Wingdings" pitchFamily="2" charset="2"/>
              </a:rPr>
              <a:t>prendre une décision </a:t>
            </a:r>
            <a:r>
              <a:rPr lang="fr-BE" sz="2200" dirty="0">
                <a:solidFill>
                  <a:srgbClr val="0070C0"/>
                </a:solidFill>
                <a:ea typeface="+mn-ea"/>
                <a:cs typeface="+mn-cs"/>
                <a:sym typeface="Wingdings" pitchFamily="2" charset="2"/>
              </a:rPr>
              <a:t>!</a:t>
            </a:r>
            <a:endParaRPr lang="fr-BE" sz="2200" dirty="0">
              <a:solidFill>
                <a:srgbClr val="0070C0"/>
              </a:solidFill>
              <a:ea typeface="+mn-ea"/>
              <a:cs typeface="+mn-cs"/>
            </a:endParaRPr>
          </a:p>
        </p:txBody>
      </p:sp>
      <p:sp>
        <p:nvSpPr>
          <p:cNvPr id="4" name="Titre 3"/>
          <p:cNvSpPr>
            <a:spLocks noGrp="1"/>
          </p:cNvSpPr>
          <p:nvPr>
            <p:ph type="title"/>
          </p:nvPr>
        </p:nvSpPr>
        <p:spPr/>
        <p:txBody>
          <a:bodyPr>
            <a:normAutofit/>
          </a:bodyPr>
          <a:lstStyle/>
          <a:p>
            <a:r>
              <a:rPr lang="fr-BE" sz="3200" dirty="0">
                <a:solidFill>
                  <a:srgbClr val="0070C0"/>
                </a:solidFill>
                <a:ea typeface="+mn-ea"/>
                <a:cs typeface="+mn-cs"/>
              </a:rPr>
              <a:t/>
            </a:r>
            <a:br>
              <a:rPr lang="fr-BE" sz="3200" dirty="0">
                <a:solidFill>
                  <a:srgbClr val="0070C0"/>
                </a:solidFill>
                <a:ea typeface="+mn-ea"/>
                <a:cs typeface="+mn-cs"/>
              </a:rPr>
            </a:br>
            <a:r>
              <a:rPr lang="fr-BE" sz="3200" dirty="0">
                <a:solidFill>
                  <a:srgbClr val="0070C0"/>
                </a:solidFill>
                <a:ea typeface="+mn-ea"/>
                <a:cs typeface="+mn-cs"/>
              </a:rPr>
              <a:t>Evaluer</a:t>
            </a:r>
          </a:p>
        </p:txBody>
      </p:sp>
      <p:pic>
        <p:nvPicPr>
          <p:cNvPr id="5122" name="Picture 2" descr="C:\Users\hoolfl01\AppData\Local\Microsoft\Windows\Temporary Internet Files\Content.IE5\X5TX5C71\evaluation[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35330" y="2024963"/>
            <a:ext cx="3141448" cy="27434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59550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Espace réservé du contenu 5"/>
          <p:cNvGraphicFramePr>
            <a:graphicFrameLocks noGrp="1"/>
          </p:cNvGraphicFramePr>
          <p:nvPr>
            <p:ph idx="1"/>
            <p:extLst>
              <p:ext uri="{D42A27DB-BD31-4B8C-83A1-F6EECF244321}">
                <p14:modId xmlns:p14="http://schemas.microsoft.com/office/powerpoint/2010/main" val="225433693"/>
              </p:ext>
            </p:extLst>
          </p:nvPr>
        </p:nvGraphicFramePr>
        <p:xfrm>
          <a:off x="385591" y="2304663"/>
          <a:ext cx="10058401" cy="2372360"/>
        </p:xfrm>
        <a:graphic>
          <a:graphicData uri="http://schemas.openxmlformats.org/drawingml/2006/table">
            <a:tbl>
              <a:tblPr firstRow="1" bandRow="1">
                <a:tableStyleId>{2A488322-F2BA-4B5B-9748-0D474271808F}</a:tableStyleId>
              </a:tblPr>
              <a:tblGrid>
                <a:gridCol w="5496225"/>
                <a:gridCol w="590035"/>
                <a:gridCol w="590035"/>
                <a:gridCol w="590035"/>
                <a:gridCol w="590035"/>
                <a:gridCol w="550509"/>
                <a:gridCol w="550509"/>
                <a:gridCol w="550509"/>
                <a:gridCol w="550509"/>
              </a:tblGrid>
              <a:tr h="370840">
                <a:tc>
                  <a:txBody>
                    <a:bodyPr/>
                    <a:lstStyle/>
                    <a:p>
                      <a:r>
                        <a:rPr lang="fr-BE" sz="1400" dirty="0" smtClean="0">
                          <a:latin typeface="Verdana" pitchFamily="34" charset="0"/>
                          <a:ea typeface="Verdana" pitchFamily="34" charset="0"/>
                          <a:cs typeface="Verdana" pitchFamily="34" charset="0"/>
                        </a:rPr>
                        <a:t>Critère du projet</a:t>
                      </a:r>
                      <a:endParaRPr lang="fr-BE" sz="1400" dirty="0">
                        <a:latin typeface="Verdana" pitchFamily="34" charset="0"/>
                        <a:ea typeface="Verdana" pitchFamily="34" charset="0"/>
                        <a:cs typeface="Verdana"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4">
                  <a:txBody>
                    <a:bodyPr/>
                    <a:lstStyle/>
                    <a:p>
                      <a:r>
                        <a:rPr lang="fr-BE" sz="1400" dirty="0" smtClean="0">
                          <a:latin typeface="Verdana" pitchFamily="34" charset="0"/>
                          <a:ea typeface="Verdana" pitchFamily="34" charset="0"/>
                          <a:cs typeface="Verdana" pitchFamily="34" charset="0"/>
                        </a:rPr>
                        <a:t>Autoévaluation par l’équipe</a:t>
                      </a:r>
                      <a:endParaRPr lang="fr-BE" sz="1400" dirty="0">
                        <a:latin typeface="Verdana" pitchFamily="34" charset="0"/>
                        <a:ea typeface="Verdana" pitchFamily="34" charset="0"/>
                        <a:cs typeface="Verdana"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fr-BE"/>
                    </a:p>
                  </a:txBody>
                  <a:tcPr/>
                </a:tc>
                <a:tc hMerge="1">
                  <a:txBody>
                    <a:bodyPr/>
                    <a:lstStyle/>
                    <a:p>
                      <a:endParaRPr lang="fr-BE"/>
                    </a:p>
                  </a:txBody>
                  <a:tcPr/>
                </a:tc>
                <a:tc hMerge="1">
                  <a:txBody>
                    <a:bodyPr/>
                    <a:lstStyle/>
                    <a:p>
                      <a:endParaRPr lang="fr-BE"/>
                    </a:p>
                  </a:txBody>
                  <a:tcPr/>
                </a:tc>
                <a:tc gridSpan="4">
                  <a:txBody>
                    <a:bodyPr/>
                    <a:lstStyle/>
                    <a:p>
                      <a:r>
                        <a:rPr lang="fr-BE" sz="1400" dirty="0" smtClean="0">
                          <a:latin typeface="Verdana" pitchFamily="34" charset="0"/>
                          <a:ea typeface="Verdana" pitchFamily="34" charset="0"/>
                          <a:cs typeface="Verdana" pitchFamily="34" charset="0"/>
                        </a:rPr>
                        <a:t>Co-évaluation avec le chef du projet</a:t>
                      </a:r>
                      <a:endParaRPr lang="fr-BE" sz="1400" dirty="0">
                        <a:latin typeface="Verdana" pitchFamily="34" charset="0"/>
                        <a:ea typeface="Verdana" pitchFamily="34" charset="0"/>
                        <a:cs typeface="Verdana"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fr-BE"/>
                    </a:p>
                  </a:txBody>
                  <a:tcPr/>
                </a:tc>
                <a:tc hMerge="1">
                  <a:txBody>
                    <a:bodyPr/>
                    <a:lstStyle/>
                    <a:p>
                      <a:endParaRPr lang="fr-BE"/>
                    </a:p>
                  </a:txBody>
                  <a:tcPr/>
                </a:tc>
                <a:tc hMerge="1">
                  <a:txBody>
                    <a:bodyPr/>
                    <a:lstStyle/>
                    <a:p>
                      <a:endParaRPr lang="fr-BE"/>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BE" sz="1400" dirty="0" smtClean="0">
                          <a:latin typeface="Verdana" pitchFamily="34" charset="0"/>
                          <a:ea typeface="Verdana" pitchFamily="34" charset="0"/>
                          <a:cs typeface="Verdana" pitchFamily="34" charset="0"/>
                        </a:rPr>
                        <a:t>Les besoins de</a:t>
                      </a:r>
                      <a:r>
                        <a:rPr lang="fr-BE" sz="1400" baseline="0" dirty="0" smtClean="0">
                          <a:latin typeface="Verdana" pitchFamily="34" charset="0"/>
                          <a:ea typeface="Verdana" pitchFamily="34" charset="0"/>
                          <a:cs typeface="Verdana" pitchFamily="34" charset="0"/>
                        </a:rPr>
                        <a:t> la population ont été clairement identifiés</a:t>
                      </a:r>
                      <a:endParaRPr lang="fr-BE" sz="1400" dirty="0">
                        <a:latin typeface="Verdana" pitchFamily="34" charset="0"/>
                        <a:ea typeface="Verdana" pitchFamily="34" charset="0"/>
                        <a:cs typeface="Verdana" pitchFamily="34" charset="0"/>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r>
                        <a:rPr lang="fr-BE" sz="1400" dirty="0" smtClean="0">
                          <a:latin typeface="Verdana" pitchFamily="34" charset="0"/>
                          <a:ea typeface="Verdana" pitchFamily="34" charset="0"/>
                          <a:cs typeface="Verdana" pitchFamily="34" charset="0"/>
                        </a:rPr>
                        <a:t>--</a:t>
                      </a:r>
                      <a:endParaRPr lang="fr-BE" sz="1400" dirty="0">
                        <a:latin typeface="Verdana" pitchFamily="34" charset="0"/>
                        <a:ea typeface="Verdana" pitchFamily="34" charset="0"/>
                        <a:cs typeface="Verdana"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BE" sz="1400" dirty="0" smtClean="0">
                          <a:latin typeface="Verdana" pitchFamily="34" charset="0"/>
                          <a:ea typeface="Verdana" pitchFamily="34" charset="0"/>
                          <a:cs typeface="Verdana" pitchFamily="34" charset="0"/>
                        </a:rPr>
                        <a:t>-</a:t>
                      </a:r>
                      <a:endParaRPr lang="fr-BE" sz="1400" dirty="0">
                        <a:latin typeface="Verdana" pitchFamily="34" charset="0"/>
                        <a:ea typeface="Verdana" pitchFamily="34" charset="0"/>
                        <a:cs typeface="Verdana"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BE" sz="1400" dirty="0" smtClean="0">
                          <a:latin typeface="Verdana" pitchFamily="34" charset="0"/>
                          <a:ea typeface="Verdana" pitchFamily="34" charset="0"/>
                          <a:cs typeface="Verdana" pitchFamily="34" charset="0"/>
                        </a:rPr>
                        <a:t>+</a:t>
                      </a:r>
                      <a:endParaRPr lang="fr-BE" sz="1400" dirty="0">
                        <a:latin typeface="Verdana" pitchFamily="34" charset="0"/>
                        <a:ea typeface="Verdana" pitchFamily="34" charset="0"/>
                        <a:cs typeface="Verdana"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BE" sz="1400" dirty="0" smtClean="0">
                          <a:latin typeface="Verdana" pitchFamily="34" charset="0"/>
                          <a:ea typeface="Verdana" pitchFamily="34" charset="0"/>
                          <a:cs typeface="Verdana" pitchFamily="34" charset="0"/>
                        </a:rPr>
                        <a:t>++</a:t>
                      </a:r>
                      <a:endParaRPr lang="fr-BE" sz="1400" dirty="0">
                        <a:latin typeface="Verdana" pitchFamily="34" charset="0"/>
                        <a:ea typeface="Verdana" pitchFamily="34" charset="0"/>
                        <a:cs typeface="Verdana"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BE" sz="1400" dirty="0" smtClean="0">
                          <a:latin typeface="Verdana" pitchFamily="34" charset="0"/>
                          <a:ea typeface="Verdana" pitchFamily="34" charset="0"/>
                          <a:cs typeface="Verdana" pitchFamily="34" charset="0"/>
                        </a:rPr>
                        <a:t>--</a:t>
                      </a:r>
                      <a:endParaRPr lang="fr-BE" sz="1400" dirty="0">
                        <a:latin typeface="Verdana" pitchFamily="34" charset="0"/>
                        <a:ea typeface="Verdana" pitchFamily="34" charset="0"/>
                        <a:cs typeface="Verdana"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BE" sz="1400" dirty="0" smtClean="0">
                          <a:latin typeface="Verdana" pitchFamily="34" charset="0"/>
                          <a:ea typeface="Verdana" pitchFamily="34" charset="0"/>
                          <a:cs typeface="Verdana" pitchFamily="34" charset="0"/>
                        </a:rPr>
                        <a:t>-</a:t>
                      </a:r>
                      <a:endParaRPr lang="fr-BE" sz="1400" dirty="0">
                        <a:latin typeface="Verdana" pitchFamily="34" charset="0"/>
                        <a:ea typeface="Verdana" pitchFamily="34" charset="0"/>
                        <a:cs typeface="Verdana"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BE" sz="1400" dirty="0" smtClean="0">
                          <a:latin typeface="Verdana" pitchFamily="34" charset="0"/>
                          <a:ea typeface="Verdana" pitchFamily="34" charset="0"/>
                          <a:cs typeface="Verdana" pitchFamily="34" charset="0"/>
                        </a:rPr>
                        <a:t>+</a:t>
                      </a:r>
                      <a:endParaRPr lang="fr-BE" sz="1400" dirty="0">
                        <a:latin typeface="Verdana" pitchFamily="34" charset="0"/>
                        <a:ea typeface="Verdana" pitchFamily="34" charset="0"/>
                        <a:cs typeface="Verdana"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BE" sz="1400" dirty="0" smtClean="0">
                          <a:latin typeface="Verdana" pitchFamily="34" charset="0"/>
                          <a:ea typeface="Verdana" pitchFamily="34" charset="0"/>
                          <a:cs typeface="Verdana" pitchFamily="34" charset="0"/>
                        </a:rPr>
                        <a:t>++</a:t>
                      </a:r>
                      <a:endParaRPr lang="fr-BE" sz="1400" dirty="0">
                        <a:latin typeface="Verdana" pitchFamily="34" charset="0"/>
                        <a:ea typeface="Verdana" pitchFamily="34" charset="0"/>
                        <a:cs typeface="Verdana"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fr-BE" sz="1400" dirty="0" smtClean="0">
                          <a:latin typeface="Verdana" pitchFamily="34" charset="0"/>
                          <a:ea typeface="Verdana" pitchFamily="34" charset="0"/>
                          <a:cs typeface="Verdana" pitchFamily="34" charset="0"/>
                        </a:rPr>
                        <a:t>Les ressources ont été</a:t>
                      </a:r>
                      <a:r>
                        <a:rPr lang="fr-BE" sz="1400" baseline="0" dirty="0" smtClean="0">
                          <a:latin typeface="Verdana" pitchFamily="34" charset="0"/>
                          <a:ea typeface="Verdana" pitchFamily="34" charset="0"/>
                          <a:cs typeface="Verdana" pitchFamily="34" charset="0"/>
                        </a:rPr>
                        <a:t> utilisées avec efficience</a:t>
                      </a:r>
                      <a:endParaRPr lang="fr-BE" sz="1400" dirty="0">
                        <a:latin typeface="Verdana" pitchFamily="34" charset="0"/>
                        <a:ea typeface="Verdana" pitchFamily="34" charset="0"/>
                        <a:cs typeface="Verdana" pitchFamily="34" charset="0"/>
                      </a:endParaRPr>
                    </a:p>
                  </a:txBody>
                  <a:tcPr>
                    <a:lnR w="12700" cap="flat" cmpd="sng" algn="ctr">
                      <a:solidFill>
                        <a:schemeClr val="tx1"/>
                      </a:solidFill>
                      <a:prstDash val="solid"/>
                      <a:round/>
                      <a:headEnd type="none" w="med" len="med"/>
                      <a:tailEnd type="none" w="med" len="med"/>
                    </a:lnR>
                  </a:tcPr>
                </a:tc>
                <a:tc>
                  <a:txBody>
                    <a:bodyPr/>
                    <a:lstStyle/>
                    <a:p>
                      <a:r>
                        <a:rPr lang="fr-BE" sz="1400" dirty="0" smtClean="0">
                          <a:latin typeface="Verdana" pitchFamily="34" charset="0"/>
                          <a:ea typeface="Verdana" pitchFamily="34" charset="0"/>
                          <a:cs typeface="Verdana" pitchFamily="34" charset="0"/>
                        </a:rPr>
                        <a:t>--</a:t>
                      </a:r>
                      <a:endParaRPr lang="fr-BE" sz="1400" dirty="0">
                        <a:latin typeface="Verdana" pitchFamily="34" charset="0"/>
                        <a:ea typeface="Verdana" pitchFamily="34" charset="0"/>
                        <a:cs typeface="Verdana"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BE" sz="1400" dirty="0" smtClean="0">
                          <a:latin typeface="Verdana" pitchFamily="34" charset="0"/>
                          <a:ea typeface="Verdana" pitchFamily="34" charset="0"/>
                          <a:cs typeface="Verdana" pitchFamily="34" charset="0"/>
                        </a:rPr>
                        <a:t>-</a:t>
                      </a:r>
                      <a:endParaRPr lang="fr-BE" sz="1400" dirty="0">
                        <a:latin typeface="Verdana" pitchFamily="34" charset="0"/>
                        <a:ea typeface="Verdana" pitchFamily="34" charset="0"/>
                        <a:cs typeface="Verdana"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BE" sz="1400" dirty="0" smtClean="0">
                          <a:latin typeface="Verdana" pitchFamily="34" charset="0"/>
                          <a:ea typeface="Verdana" pitchFamily="34" charset="0"/>
                          <a:cs typeface="Verdana" pitchFamily="34" charset="0"/>
                        </a:rPr>
                        <a:t>+</a:t>
                      </a:r>
                      <a:endParaRPr lang="fr-BE" sz="1400" dirty="0">
                        <a:latin typeface="Verdana" pitchFamily="34" charset="0"/>
                        <a:ea typeface="Verdana" pitchFamily="34" charset="0"/>
                        <a:cs typeface="Verdana"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BE" sz="1400" dirty="0" smtClean="0">
                          <a:latin typeface="Verdana" pitchFamily="34" charset="0"/>
                          <a:ea typeface="Verdana" pitchFamily="34" charset="0"/>
                          <a:cs typeface="Verdana" pitchFamily="34" charset="0"/>
                        </a:rPr>
                        <a:t>++</a:t>
                      </a:r>
                      <a:endParaRPr lang="fr-BE" sz="1400" dirty="0">
                        <a:latin typeface="Verdana" pitchFamily="34" charset="0"/>
                        <a:ea typeface="Verdana" pitchFamily="34" charset="0"/>
                        <a:cs typeface="Verdana"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BE" sz="1400" dirty="0" smtClean="0">
                          <a:latin typeface="Verdana" pitchFamily="34" charset="0"/>
                          <a:ea typeface="Verdana" pitchFamily="34" charset="0"/>
                          <a:cs typeface="Verdana" pitchFamily="34" charset="0"/>
                        </a:rPr>
                        <a:t>--</a:t>
                      </a:r>
                      <a:endParaRPr lang="fr-BE" sz="1400" dirty="0">
                        <a:latin typeface="Verdana" pitchFamily="34" charset="0"/>
                        <a:ea typeface="Verdana" pitchFamily="34" charset="0"/>
                        <a:cs typeface="Verdana"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BE" sz="1400" dirty="0" smtClean="0">
                          <a:latin typeface="Verdana" pitchFamily="34" charset="0"/>
                          <a:ea typeface="Verdana" pitchFamily="34" charset="0"/>
                          <a:cs typeface="Verdana" pitchFamily="34" charset="0"/>
                        </a:rPr>
                        <a:t>-</a:t>
                      </a:r>
                      <a:endParaRPr lang="fr-BE" sz="1400" dirty="0">
                        <a:latin typeface="Verdana" pitchFamily="34" charset="0"/>
                        <a:ea typeface="Verdana" pitchFamily="34" charset="0"/>
                        <a:cs typeface="Verdana"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BE" sz="1400" dirty="0" smtClean="0">
                          <a:latin typeface="Verdana" pitchFamily="34" charset="0"/>
                          <a:ea typeface="Verdana" pitchFamily="34" charset="0"/>
                          <a:cs typeface="Verdana" pitchFamily="34" charset="0"/>
                        </a:rPr>
                        <a:t>+</a:t>
                      </a:r>
                      <a:endParaRPr lang="fr-BE" sz="1400" dirty="0">
                        <a:latin typeface="Verdana" pitchFamily="34" charset="0"/>
                        <a:ea typeface="Verdana" pitchFamily="34" charset="0"/>
                        <a:cs typeface="Verdana"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BE" sz="1400" dirty="0" smtClean="0">
                          <a:latin typeface="Verdana" pitchFamily="34" charset="0"/>
                          <a:ea typeface="Verdana" pitchFamily="34" charset="0"/>
                          <a:cs typeface="Verdana" pitchFamily="34" charset="0"/>
                        </a:rPr>
                        <a:t>++</a:t>
                      </a:r>
                      <a:endParaRPr lang="fr-BE" sz="1400" dirty="0">
                        <a:latin typeface="Verdana" pitchFamily="34" charset="0"/>
                        <a:ea typeface="Verdana" pitchFamily="34" charset="0"/>
                        <a:cs typeface="Verdana"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BE" sz="1400" dirty="0" smtClean="0">
                          <a:latin typeface="Verdana" pitchFamily="34" charset="0"/>
                          <a:ea typeface="Verdana" pitchFamily="34" charset="0"/>
                          <a:cs typeface="Verdana" pitchFamily="34" charset="0"/>
                        </a:rPr>
                        <a:t>Les objectifs</a:t>
                      </a:r>
                      <a:r>
                        <a:rPr lang="fr-BE" sz="1400" baseline="0" dirty="0" smtClean="0">
                          <a:latin typeface="Verdana" pitchFamily="34" charset="0"/>
                          <a:ea typeface="Verdana" pitchFamily="34" charset="0"/>
                          <a:cs typeface="Verdana" pitchFamily="34" charset="0"/>
                        </a:rPr>
                        <a:t> du projet ont été atteints</a:t>
                      </a:r>
                      <a:endParaRPr lang="fr-BE" sz="1400" dirty="0">
                        <a:latin typeface="Verdana" pitchFamily="34" charset="0"/>
                        <a:ea typeface="Verdana" pitchFamily="34" charset="0"/>
                        <a:cs typeface="Verdana" pitchFamily="34" charset="0"/>
                      </a:endParaRPr>
                    </a:p>
                  </a:txBody>
                  <a:tcPr>
                    <a:lnR w="12700" cap="flat" cmpd="sng" algn="ctr">
                      <a:solidFill>
                        <a:schemeClr val="tx1"/>
                      </a:solidFill>
                      <a:prstDash val="solid"/>
                      <a:round/>
                      <a:headEnd type="none" w="med" len="med"/>
                      <a:tailEnd type="none" w="med" len="med"/>
                    </a:lnR>
                  </a:tcPr>
                </a:tc>
                <a:tc>
                  <a:txBody>
                    <a:bodyPr/>
                    <a:lstStyle/>
                    <a:p>
                      <a:r>
                        <a:rPr lang="fr-BE" sz="1400" dirty="0" smtClean="0">
                          <a:latin typeface="Verdana" pitchFamily="34" charset="0"/>
                          <a:ea typeface="Verdana" pitchFamily="34" charset="0"/>
                          <a:cs typeface="Verdana" pitchFamily="34" charset="0"/>
                        </a:rPr>
                        <a:t>--</a:t>
                      </a:r>
                      <a:endParaRPr lang="fr-BE" sz="1400" dirty="0">
                        <a:latin typeface="Verdana" pitchFamily="34" charset="0"/>
                        <a:ea typeface="Verdana" pitchFamily="34" charset="0"/>
                        <a:cs typeface="Verdana"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BE" sz="1400" dirty="0" smtClean="0">
                          <a:latin typeface="Verdana" pitchFamily="34" charset="0"/>
                          <a:ea typeface="Verdana" pitchFamily="34" charset="0"/>
                          <a:cs typeface="Verdana" pitchFamily="34" charset="0"/>
                        </a:rPr>
                        <a:t>-</a:t>
                      </a:r>
                      <a:endParaRPr lang="fr-BE" sz="1400" dirty="0">
                        <a:latin typeface="Verdana" pitchFamily="34" charset="0"/>
                        <a:ea typeface="Verdana" pitchFamily="34" charset="0"/>
                        <a:cs typeface="Verdana"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BE" sz="1400" dirty="0" smtClean="0">
                          <a:latin typeface="Verdana" pitchFamily="34" charset="0"/>
                          <a:ea typeface="Verdana" pitchFamily="34" charset="0"/>
                          <a:cs typeface="Verdana" pitchFamily="34" charset="0"/>
                        </a:rPr>
                        <a:t>+</a:t>
                      </a:r>
                      <a:endParaRPr lang="fr-BE" sz="1400" dirty="0">
                        <a:latin typeface="Verdana" pitchFamily="34" charset="0"/>
                        <a:ea typeface="Verdana" pitchFamily="34" charset="0"/>
                        <a:cs typeface="Verdana"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BE" sz="1400" dirty="0" smtClean="0">
                          <a:latin typeface="Verdana" pitchFamily="34" charset="0"/>
                          <a:ea typeface="Verdana" pitchFamily="34" charset="0"/>
                          <a:cs typeface="Verdana" pitchFamily="34" charset="0"/>
                        </a:rPr>
                        <a:t>++</a:t>
                      </a:r>
                      <a:endParaRPr lang="fr-BE" sz="1400" dirty="0">
                        <a:latin typeface="Verdana" pitchFamily="34" charset="0"/>
                        <a:ea typeface="Verdana" pitchFamily="34" charset="0"/>
                        <a:cs typeface="Verdana"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BE" sz="1400" dirty="0" smtClean="0">
                          <a:latin typeface="Verdana" pitchFamily="34" charset="0"/>
                          <a:ea typeface="Verdana" pitchFamily="34" charset="0"/>
                          <a:cs typeface="Verdana" pitchFamily="34" charset="0"/>
                        </a:rPr>
                        <a:t>--</a:t>
                      </a:r>
                      <a:endParaRPr lang="fr-BE" sz="1400" dirty="0">
                        <a:latin typeface="Verdana" pitchFamily="34" charset="0"/>
                        <a:ea typeface="Verdana" pitchFamily="34" charset="0"/>
                        <a:cs typeface="Verdana"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BE" sz="1400" dirty="0" smtClean="0">
                          <a:latin typeface="Verdana" pitchFamily="34" charset="0"/>
                          <a:ea typeface="Verdana" pitchFamily="34" charset="0"/>
                          <a:cs typeface="Verdana" pitchFamily="34" charset="0"/>
                        </a:rPr>
                        <a:t>-</a:t>
                      </a:r>
                      <a:endParaRPr lang="fr-BE" sz="1400" dirty="0">
                        <a:latin typeface="Verdana" pitchFamily="34" charset="0"/>
                        <a:ea typeface="Verdana" pitchFamily="34" charset="0"/>
                        <a:cs typeface="Verdana"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BE" sz="1400" dirty="0" smtClean="0">
                          <a:latin typeface="Verdana" pitchFamily="34" charset="0"/>
                          <a:ea typeface="Verdana" pitchFamily="34" charset="0"/>
                          <a:cs typeface="Verdana" pitchFamily="34" charset="0"/>
                        </a:rPr>
                        <a:t>+</a:t>
                      </a:r>
                      <a:endParaRPr lang="fr-BE" sz="1400" dirty="0">
                        <a:latin typeface="Verdana" pitchFamily="34" charset="0"/>
                        <a:ea typeface="Verdana" pitchFamily="34" charset="0"/>
                        <a:cs typeface="Verdana"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BE" sz="1400" dirty="0" smtClean="0">
                          <a:latin typeface="Verdana" pitchFamily="34" charset="0"/>
                          <a:ea typeface="Verdana" pitchFamily="34" charset="0"/>
                          <a:cs typeface="Verdana" pitchFamily="34" charset="0"/>
                        </a:rPr>
                        <a:t>++</a:t>
                      </a:r>
                      <a:endParaRPr lang="fr-BE" sz="1400" dirty="0">
                        <a:latin typeface="Verdana" pitchFamily="34" charset="0"/>
                        <a:ea typeface="Verdana" pitchFamily="34" charset="0"/>
                        <a:cs typeface="Verdana"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fr-BE" sz="1400" dirty="0" smtClean="0">
                          <a:latin typeface="Verdana" pitchFamily="34" charset="0"/>
                          <a:ea typeface="Verdana" pitchFamily="34" charset="0"/>
                          <a:cs typeface="Verdana" pitchFamily="34" charset="0"/>
                        </a:rPr>
                        <a:t>Le projet a contribué</a:t>
                      </a:r>
                      <a:r>
                        <a:rPr lang="fr-BE" sz="1400" baseline="0" dirty="0" smtClean="0">
                          <a:latin typeface="Verdana" pitchFamily="34" charset="0"/>
                          <a:ea typeface="Verdana" pitchFamily="34" charset="0"/>
                          <a:cs typeface="Verdana" pitchFamily="34" charset="0"/>
                        </a:rPr>
                        <a:t> à l</a:t>
                      </a:r>
                      <a:r>
                        <a:rPr lang="fr-BE" sz="1400" dirty="0" smtClean="0">
                          <a:latin typeface="Verdana" pitchFamily="34" charset="0"/>
                          <a:ea typeface="Verdana" pitchFamily="34" charset="0"/>
                          <a:cs typeface="Verdana" pitchFamily="34" charset="0"/>
                        </a:rPr>
                        <a:t>’objectif global</a:t>
                      </a:r>
                      <a:endParaRPr lang="fr-BE" sz="1400" dirty="0">
                        <a:latin typeface="Verdana" pitchFamily="34" charset="0"/>
                        <a:ea typeface="Verdana" pitchFamily="34" charset="0"/>
                        <a:cs typeface="Verdana" pitchFamily="34" charset="0"/>
                      </a:endParaRPr>
                    </a:p>
                  </a:txBody>
                  <a:tcPr>
                    <a:lnR w="12700" cap="flat" cmpd="sng" algn="ctr">
                      <a:solidFill>
                        <a:schemeClr val="tx1"/>
                      </a:solidFill>
                      <a:prstDash val="solid"/>
                      <a:round/>
                      <a:headEnd type="none" w="med" len="med"/>
                      <a:tailEnd type="none" w="med" len="med"/>
                    </a:lnR>
                  </a:tcPr>
                </a:tc>
                <a:tc>
                  <a:txBody>
                    <a:bodyPr/>
                    <a:lstStyle/>
                    <a:p>
                      <a:r>
                        <a:rPr lang="fr-BE" sz="1400" dirty="0" smtClean="0">
                          <a:latin typeface="Verdana" pitchFamily="34" charset="0"/>
                          <a:ea typeface="Verdana" pitchFamily="34" charset="0"/>
                          <a:cs typeface="Verdana" pitchFamily="34" charset="0"/>
                        </a:rPr>
                        <a:t>--</a:t>
                      </a:r>
                      <a:endParaRPr lang="fr-BE" sz="1400" dirty="0">
                        <a:latin typeface="Verdana" pitchFamily="34" charset="0"/>
                        <a:ea typeface="Verdana" pitchFamily="34" charset="0"/>
                        <a:cs typeface="Verdana"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BE" sz="1400" dirty="0" smtClean="0">
                          <a:latin typeface="Verdana" pitchFamily="34" charset="0"/>
                          <a:ea typeface="Verdana" pitchFamily="34" charset="0"/>
                          <a:cs typeface="Verdana" pitchFamily="34" charset="0"/>
                        </a:rPr>
                        <a:t>-</a:t>
                      </a:r>
                      <a:endParaRPr lang="fr-BE" sz="1400" dirty="0">
                        <a:latin typeface="Verdana" pitchFamily="34" charset="0"/>
                        <a:ea typeface="Verdana" pitchFamily="34" charset="0"/>
                        <a:cs typeface="Verdana"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BE" sz="1400" dirty="0" smtClean="0">
                          <a:latin typeface="Verdana" pitchFamily="34" charset="0"/>
                          <a:ea typeface="Verdana" pitchFamily="34" charset="0"/>
                          <a:cs typeface="Verdana" pitchFamily="34" charset="0"/>
                        </a:rPr>
                        <a:t>+</a:t>
                      </a:r>
                      <a:endParaRPr lang="fr-BE" sz="1400" dirty="0">
                        <a:latin typeface="Verdana" pitchFamily="34" charset="0"/>
                        <a:ea typeface="Verdana" pitchFamily="34" charset="0"/>
                        <a:cs typeface="Verdana"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BE" sz="1400" dirty="0" smtClean="0">
                          <a:latin typeface="Verdana" pitchFamily="34" charset="0"/>
                          <a:ea typeface="Verdana" pitchFamily="34" charset="0"/>
                          <a:cs typeface="Verdana" pitchFamily="34" charset="0"/>
                        </a:rPr>
                        <a:t>++</a:t>
                      </a:r>
                      <a:endParaRPr lang="fr-BE" sz="1400" dirty="0">
                        <a:latin typeface="Verdana" pitchFamily="34" charset="0"/>
                        <a:ea typeface="Verdana" pitchFamily="34" charset="0"/>
                        <a:cs typeface="Verdana"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BE" sz="1400" dirty="0" smtClean="0">
                          <a:latin typeface="Verdana" pitchFamily="34" charset="0"/>
                          <a:ea typeface="Verdana" pitchFamily="34" charset="0"/>
                          <a:cs typeface="Verdana" pitchFamily="34" charset="0"/>
                        </a:rPr>
                        <a:t>--</a:t>
                      </a:r>
                      <a:endParaRPr lang="fr-BE" sz="1400" dirty="0">
                        <a:latin typeface="Verdana" pitchFamily="34" charset="0"/>
                        <a:ea typeface="Verdana" pitchFamily="34" charset="0"/>
                        <a:cs typeface="Verdana"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BE" sz="1400" dirty="0" smtClean="0">
                          <a:latin typeface="Verdana" pitchFamily="34" charset="0"/>
                          <a:ea typeface="Verdana" pitchFamily="34" charset="0"/>
                          <a:cs typeface="Verdana" pitchFamily="34" charset="0"/>
                        </a:rPr>
                        <a:t>-</a:t>
                      </a:r>
                      <a:endParaRPr lang="fr-BE" sz="1400" dirty="0">
                        <a:latin typeface="Verdana" pitchFamily="34" charset="0"/>
                        <a:ea typeface="Verdana" pitchFamily="34" charset="0"/>
                        <a:cs typeface="Verdana"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BE" sz="1400" dirty="0" smtClean="0">
                          <a:latin typeface="Verdana" pitchFamily="34" charset="0"/>
                          <a:ea typeface="Verdana" pitchFamily="34" charset="0"/>
                          <a:cs typeface="Verdana" pitchFamily="34" charset="0"/>
                        </a:rPr>
                        <a:t>+</a:t>
                      </a:r>
                      <a:endParaRPr lang="fr-BE" sz="1400" dirty="0">
                        <a:latin typeface="Verdana" pitchFamily="34" charset="0"/>
                        <a:ea typeface="Verdana" pitchFamily="34" charset="0"/>
                        <a:cs typeface="Verdana"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BE" sz="1400" dirty="0" smtClean="0">
                          <a:latin typeface="Verdana" pitchFamily="34" charset="0"/>
                          <a:ea typeface="Verdana" pitchFamily="34" charset="0"/>
                          <a:cs typeface="Verdana" pitchFamily="34" charset="0"/>
                        </a:rPr>
                        <a:t>++</a:t>
                      </a:r>
                      <a:endParaRPr lang="fr-BE" sz="1400" dirty="0">
                        <a:latin typeface="Verdana" pitchFamily="34" charset="0"/>
                        <a:ea typeface="Verdana" pitchFamily="34" charset="0"/>
                        <a:cs typeface="Verdana"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fr-BE" sz="1400" dirty="0" smtClean="0">
                          <a:latin typeface="Verdana" pitchFamily="34" charset="0"/>
                          <a:ea typeface="Verdana" pitchFamily="34" charset="0"/>
                          <a:cs typeface="Verdana" pitchFamily="34" charset="0"/>
                        </a:rPr>
                        <a:t>Les résultats vont pérenniser, etc.</a:t>
                      </a:r>
                      <a:endParaRPr lang="fr-BE" sz="1400" dirty="0">
                        <a:latin typeface="Verdana" pitchFamily="34" charset="0"/>
                        <a:ea typeface="Verdana" pitchFamily="34" charset="0"/>
                        <a:cs typeface="Verdana" pitchFamily="34" charset="0"/>
                      </a:endParaRPr>
                    </a:p>
                  </a:txBody>
                  <a:tcPr>
                    <a:lnR w="12700" cap="flat" cmpd="sng" algn="ctr">
                      <a:solidFill>
                        <a:schemeClr val="tx1"/>
                      </a:solidFill>
                      <a:prstDash val="solid"/>
                      <a:round/>
                      <a:headEnd type="none" w="med" len="med"/>
                      <a:tailEnd type="none" w="med" len="med"/>
                    </a:lnR>
                  </a:tcPr>
                </a:tc>
                <a:tc>
                  <a:txBody>
                    <a:bodyPr/>
                    <a:lstStyle/>
                    <a:p>
                      <a:r>
                        <a:rPr lang="fr-BE" sz="1400" dirty="0" smtClean="0">
                          <a:latin typeface="Verdana" pitchFamily="34" charset="0"/>
                          <a:ea typeface="Verdana" pitchFamily="34" charset="0"/>
                          <a:cs typeface="Verdana" pitchFamily="34" charset="0"/>
                        </a:rPr>
                        <a:t>--</a:t>
                      </a:r>
                      <a:endParaRPr lang="fr-BE" sz="1400" dirty="0">
                        <a:latin typeface="Verdana" pitchFamily="34" charset="0"/>
                        <a:ea typeface="Verdana" pitchFamily="34" charset="0"/>
                        <a:cs typeface="Verdana"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BE" sz="1400" dirty="0" smtClean="0">
                          <a:latin typeface="Verdana" pitchFamily="34" charset="0"/>
                          <a:ea typeface="Verdana" pitchFamily="34" charset="0"/>
                          <a:cs typeface="Verdana" pitchFamily="34" charset="0"/>
                        </a:rPr>
                        <a:t>-</a:t>
                      </a:r>
                      <a:endParaRPr lang="fr-BE" sz="1400" dirty="0">
                        <a:latin typeface="Verdana" pitchFamily="34" charset="0"/>
                        <a:ea typeface="Verdana" pitchFamily="34" charset="0"/>
                        <a:cs typeface="Verdana"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BE" sz="1400" dirty="0" smtClean="0">
                          <a:latin typeface="Verdana" pitchFamily="34" charset="0"/>
                          <a:ea typeface="Verdana" pitchFamily="34" charset="0"/>
                          <a:cs typeface="Verdana" pitchFamily="34" charset="0"/>
                        </a:rPr>
                        <a:t>+</a:t>
                      </a:r>
                      <a:endParaRPr lang="fr-BE" sz="1400" dirty="0">
                        <a:latin typeface="Verdana" pitchFamily="34" charset="0"/>
                        <a:ea typeface="Verdana" pitchFamily="34" charset="0"/>
                        <a:cs typeface="Verdana"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BE" sz="1400" dirty="0" smtClean="0">
                          <a:latin typeface="Verdana" pitchFamily="34" charset="0"/>
                          <a:ea typeface="Verdana" pitchFamily="34" charset="0"/>
                          <a:cs typeface="Verdana" pitchFamily="34" charset="0"/>
                        </a:rPr>
                        <a:t>++</a:t>
                      </a:r>
                      <a:endParaRPr lang="fr-BE" sz="1400" dirty="0">
                        <a:latin typeface="Verdana" pitchFamily="34" charset="0"/>
                        <a:ea typeface="Verdana" pitchFamily="34" charset="0"/>
                        <a:cs typeface="Verdana"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BE" sz="1400" dirty="0" smtClean="0">
                          <a:latin typeface="Verdana" pitchFamily="34" charset="0"/>
                          <a:ea typeface="Verdana" pitchFamily="34" charset="0"/>
                          <a:cs typeface="Verdana" pitchFamily="34" charset="0"/>
                        </a:rPr>
                        <a:t>--</a:t>
                      </a:r>
                      <a:endParaRPr lang="fr-BE" sz="1400" dirty="0">
                        <a:latin typeface="Verdana" pitchFamily="34" charset="0"/>
                        <a:ea typeface="Verdana" pitchFamily="34" charset="0"/>
                        <a:cs typeface="Verdana"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BE" sz="1400" dirty="0" smtClean="0">
                          <a:latin typeface="Verdana" pitchFamily="34" charset="0"/>
                          <a:ea typeface="Verdana" pitchFamily="34" charset="0"/>
                          <a:cs typeface="Verdana" pitchFamily="34" charset="0"/>
                        </a:rPr>
                        <a:t>-</a:t>
                      </a:r>
                      <a:endParaRPr lang="fr-BE" sz="1400" dirty="0">
                        <a:latin typeface="Verdana" pitchFamily="34" charset="0"/>
                        <a:ea typeface="Verdana" pitchFamily="34" charset="0"/>
                        <a:cs typeface="Verdana"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BE" sz="1400" dirty="0" smtClean="0">
                          <a:latin typeface="Verdana" pitchFamily="34" charset="0"/>
                          <a:ea typeface="Verdana" pitchFamily="34" charset="0"/>
                          <a:cs typeface="Verdana" pitchFamily="34" charset="0"/>
                        </a:rPr>
                        <a:t>+</a:t>
                      </a:r>
                      <a:endParaRPr lang="fr-BE" sz="1400" dirty="0">
                        <a:latin typeface="Verdana" pitchFamily="34" charset="0"/>
                        <a:ea typeface="Verdana" pitchFamily="34" charset="0"/>
                        <a:cs typeface="Verdana"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BE" sz="1400" dirty="0" smtClean="0">
                          <a:latin typeface="Verdana" pitchFamily="34" charset="0"/>
                          <a:ea typeface="Verdana" pitchFamily="34" charset="0"/>
                          <a:cs typeface="Verdana" pitchFamily="34" charset="0"/>
                        </a:rPr>
                        <a:t>++</a:t>
                      </a:r>
                      <a:endParaRPr lang="fr-BE" sz="1400" dirty="0">
                        <a:latin typeface="Verdana" pitchFamily="34" charset="0"/>
                        <a:ea typeface="Verdana" pitchFamily="34" charset="0"/>
                        <a:cs typeface="Verdana"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4" name="Titre 3"/>
          <p:cNvSpPr>
            <a:spLocks noGrp="1"/>
          </p:cNvSpPr>
          <p:nvPr>
            <p:ph type="title"/>
          </p:nvPr>
        </p:nvSpPr>
        <p:spPr/>
        <p:txBody>
          <a:bodyPr>
            <a:normAutofit/>
          </a:bodyPr>
          <a:lstStyle/>
          <a:p>
            <a:r>
              <a:rPr lang="fr-BE" sz="3200" dirty="0">
                <a:solidFill>
                  <a:srgbClr val="0070C0"/>
                </a:solidFill>
                <a:ea typeface="+mn-ea"/>
                <a:cs typeface="+mn-cs"/>
              </a:rPr>
              <a:t/>
            </a:r>
            <a:br>
              <a:rPr lang="fr-BE" sz="3200" dirty="0">
                <a:solidFill>
                  <a:srgbClr val="0070C0"/>
                </a:solidFill>
                <a:ea typeface="+mn-ea"/>
                <a:cs typeface="+mn-cs"/>
              </a:rPr>
            </a:br>
            <a:r>
              <a:rPr lang="fr-BE" sz="3200" dirty="0">
                <a:solidFill>
                  <a:srgbClr val="0070C0"/>
                </a:solidFill>
                <a:ea typeface="+mn-ea"/>
                <a:cs typeface="+mn-cs"/>
              </a:rPr>
              <a:t>Evaluer</a:t>
            </a:r>
          </a:p>
        </p:txBody>
      </p:sp>
      <p:sp>
        <p:nvSpPr>
          <p:cNvPr id="9" name="Flèche à angle droit 8"/>
          <p:cNvSpPr/>
          <p:nvPr/>
        </p:nvSpPr>
        <p:spPr>
          <a:xfrm rot="5400000">
            <a:off x="763028" y="4636861"/>
            <a:ext cx="568409" cy="648733"/>
          </a:xfrm>
          <a:prstGeom prst="bentUp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fr-BE"/>
          </a:p>
        </p:txBody>
      </p:sp>
      <p:sp>
        <p:nvSpPr>
          <p:cNvPr id="10" name="Rectangle 9"/>
          <p:cNvSpPr/>
          <p:nvPr/>
        </p:nvSpPr>
        <p:spPr>
          <a:xfrm>
            <a:off x="1047232" y="4862373"/>
            <a:ext cx="2014151" cy="38305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1600" b="1" dirty="0" smtClean="0">
                <a:solidFill>
                  <a:srgbClr val="002060"/>
                </a:solidFill>
                <a:latin typeface="Verdana" pitchFamily="34" charset="0"/>
                <a:ea typeface="Verdana" pitchFamily="34" charset="0"/>
                <a:cs typeface="Verdana" pitchFamily="34" charset="0"/>
              </a:rPr>
              <a:t>Indicateurs</a:t>
            </a:r>
            <a:endParaRPr lang="fr-BE" sz="1600" b="1" dirty="0">
              <a:solidFill>
                <a:srgbClr val="002060"/>
              </a:solidFill>
              <a:latin typeface="Verdana" pitchFamily="34" charset="0"/>
              <a:ea typeface="Verdana" pitchFamily="34" charset="0"/>
              <a:cs typeface="Verdana" pitchFamily="34" charset="0"/>
            </a:endParaRPr>
          </a:p>
        </p:txBody>
      </p:sp>
      <p:graphicFrame>
        <p:nvGraphicFramePr>
          <p:cNvPr id="11" name="Tableau 10"/>
          <p:cNvGraphicFramePr>
            <a:graphicFrameLocks noGrp="1"/>
          </p:cNvGraphicFramePr>
          <p:nvPr>
            <p:extLst>
              <p:ext uri="{D42A27DB-BD31-4B8C-83A1-F6EECF244321}">
                <p14:modId xmlns:p14="http://schemas.microsoft.com/office/powerpoint/2010/main" val="736505084"/>
              </p:ext>
            </p:extLst>
          </p:nvPr>
        </p:nvGraphicFramePr>
        <p:xfrm>
          <a:off x="3095618" y="5362822"/>
          <a:ext cx="8614207" cy="939124"/>
        </p:xfrm>
        <a:graphic>
          <a:graphicData uri="http://schemas.openxmlformats.org/drawingml/2006/table">
            <a:tbl>
              <a:tblPr firstRow="1" bandRow="1">
                <a:tableStyleId>{EB344D84-9AFB-497E-A393-DC336BA19D2E}</a:tableStyleId>
              </a:tblPr>
              <a:tblGrid>
                <a:gridCol w="1986830"/>
                <a:gridCol w="2228372"/>
                <a:gridCol w="1050324"/>
                <a:gridCol w="1235676"/>
                <a:gridCol w="2113005"/>
              </a:tblGrid>
              <a:tr h="623197">
                <a:tc>
                  <a:txBody>
                    <a:bodyPr/>
                    <a:lstStyle/>
                    <a:p>
                      <a:r>
                        <a:rPr lang="fr-BE" sz="1400" dirty="0" smtClean="0">
                          <a:latin typeface="Verdana" pitchFamily="34" charset="0"/>
                          <a:ea typeface="Verdana" pitchFamily="34" charset="0"/>
                          <a:cs typeface="Verdana" pitchFamily="34" charset="0"/>
                        </a:rPr>
                        <a:t>Résultat/Activité</a:t>
                      </a:r>
                      <a:endParaRPr lang="fr-BE" sz="1400" dirty="0">
                        <a:latin typeface="Verdana" pitchFamily="34" charset="0"/>
                        <a:ea typeface="Verdana" pitchFamily="34" charset="0"/>
                        <a:cs typeface="Verdana"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BE" sz="1400" dirty="0" smtClean="0">
                          <a:latin typeface="Verdana" pitchFamily="34" charset="0"/>
                          <a:ea typeface="Verdana" pitchFamily="34" charset="0"/>
                          <a:cs typeface="Verdana" pitchFamily="34" charset="0"/>
                        </a:rPr>
                        <a:t>Indicateur/Date planifiée</a:t>
                      </a:r>
                      <a:endParaRPr lang="fr-BE" sz="1400" dirty="0">
                        <a:latin typeface="Verdana" pitchFamily="34" charset="0"/>
                        <a:ea typeface="Verdana" pitchFamily="34" charset="0"/>
                        <a:cs typeface="Verdana"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BE" sz="1400" dirty="0" smtClean="0">
                          <a:latin typeface="Verdana" pitchFamily="34" charset="0"/>
                          <a:ea typeface="Verdana" pitchFamily="34" charset="0"/>
                          <a:cs typeface="Verdana" pitchFamily="34" charset="0"/>
                        </a:rPr>
                        <a:t>Constat</a:t>
                      </a:r>
                      <a:endParaRPr lang="fr-BE" sz="1400" dirty="0">
                        <a:latin typeface="Verdana" pitchFamily="34" charset="0"/>
                        <a:ea typeface="Verdana" pitchFamily="34" charset="0"/>
                        <a:cs typeface="Verdana"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BE" sz="1400" dirty="0" smtClean="0">
                          <a:latin typeface="Verdana" pitchFamily="34" charset="0"/>
                          <a:ea typeface="Verdana" pitchFamily="34" charset="0"/>
                          <a:cs typeface="Verdana" pitchFamily="34" charset="0"/>
                        </a:rPr>
                        <a:t>Différence</a:t>
                      </a:r>
                      <a:endParaRPr lang="fr-BE" sz="1400" dirty="0">
                        <a:latin typeface="Verdana" pitchFamily="34" charset="0"/>
                        <a:ea typeface="Verdana" pitchFamily="34" charset="0"/>
                        <a:cs typeface="Verdana"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BE" sz="1400" dirty="0" smtClean="0">
                          <a:latin typeface="Verdana" pitchFamily="34" charset="0"/>
                          <a:ea typeface="Verdana" pitchFamily="34" charset="0"/>
                          <a:cs typeface="Verdana" pitchFamily="34" charset="0"/>
                        </a:rPr>
                        <a:t>Recommandations</a:t>
                      </a:r>
                      <a:endParaRPr lang="fr-BE" sz="1400" dirty="0">
                        <a:latin typeface="Verdana" pitchFamily="34" charset="0"/>
                        <a:ea typeface="Verdana" pitchFamily="34" charset="0"/>
                        <a:cs typeface="Verdana"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15927">
                <a:tc>
                  <a:txBody>
                    <a:bodyPr/>
                    <a:lstStyle/>
                    <a:p>
                      <a:endParaRPr lang="fr-BE" sz="1400" dirty="0">
                        <a:latin typeface="Verdana" pitchFamily="34" charset="0"/>
                        <a:ea typeface="Verdana" pitchFamily="34" charset="0"/>
                        <a:cs typeface="Verdana"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BE" sz="1400" dirty="0">
                        <a:latin typeface="Verdana" pitchFamily="34" charset="0"/>
                        <a:ea typeface="Verdana" pitchFamily="34" charset="0"/>
                        <a:cs typeface="Verdana"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BE" sz="1400" dirty="0">
                        <a:latin typeface="Verdana" pitchFamily="34" charset="0"/>
                        <a:ea typeface="Verdana" pitchFamily="34" charset="0"/>
                        <a:cs typeface="Verdana"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BE" sz="1400" dirty="0">
                        <a:latin typeface="Verdana" pitchFamily="34" charset="0"/>
                        <a:ea typeface="Verdana" pitchFamily="34" charset="0"/>
                        <a:cs typeface="Verdana"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BE" sz="1400" dirty="0">
                        <a:latin typeface="Verdana" pitchFamily="34" charset="0"/>
                        <a:ea typeface="Verdana" pitchFamily="34" charset="0"/>
                        <a:cs typeface="Verdana"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12" name="Rectangle 11"/>
          <p:cNvSpPr/>
          <p:nvPr/>
        </p:nvSpPr>
        <p:spPr>
          <a:xfrm>
            <a:off x="1371599" y="1879246"/>
            <a:ext cx="2962529" cy="2780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b="1" dirty="0" smtClean="0">
                <a:solidFill>
                  <a:srgbClr val="002060"/>
                </a:solidFill>
                <a:latin typeface="Verdana" pitchFamily="34" charset="0"/>
                <a:ea typeface="Verdana" pitchFamily="34" charset="0"/>
                <a:cs typeface="Verdana" pitchFamily="34" charset="0"/>
              </a:rPr>
              <a:t>Grille d’évaluation</a:t>
            </a:r>
            <a:endParaRPr lang="fr-BE" b="1" dirty="0">
              <a:solidFill>
                <a:srgbClr val="002060"/>
              </a:solidFill>
              <a:latin typeface="Verdana" pitchFamily="34" charset="0"/>
              <a:ea typeface="Verdana" pitchFamily="34" charset="0"/>
              <a:cs typeface="Verdana" pitchFamily="34" charset="0"/>
            </a:endParaRPr>
          </a:p>
        </p:txBody>
      </p:sp>
      <p:sp>
        <p:nvSpPr>
          <p:cNvPr id="14" name="Rectangle 13"/>
          <p:cNvSpPr/>
          <p:nvPr/>
        </p:nvSpPr>
        <p:spPr>
          <a:xfrm>
            <a:off x="5921458" y="4961227"/>
            <a:ext cx="2962529" cy="2780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b="1" dirty="0" smtClean="0">
                <a:solidFill>
                  <a:srgbClr val="002060"/>
                </a:solidFill>
                <a:latin typeface="Verdana" pitchFamily="34" charset="0"/>
                <a:ea typeface="Verdana" pitchFamily="34" charset="0"/>
                <a:cs typeface="Verdana" pitchFamily="34" charset="0"/>
              </a:rPr>
              <a:t>Tableau de suivi</a:t>
            </a:r>
            <a:endParaRPr lang="fr-BE" b="1" dirty="0">
              <a:solidFill>
                <a:srgbClr val="002060"/>
              </a:solidFill>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1678620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contenu 5"/>
          <p:cNvSpPr>
            <a:spLocks noGrp="1"/>
          </p:cNvSpPr>
          <p:nvPr>
            <p:ph idx="4294967295"/>
          </p:nvPr>
        </p:nvSpPr>
        <p:spPr>
          <a:xfrm>
            <a:off x="0" y="2093913"/>
            <a:ext cx="10058400" cy="4343400"/>
          </a:xfrm>
        </p:spPr>
        <p:txBody>
          <a:bodyPr/>
          <a:lstStyle/>
          <a:p>
            <a:pPr marL="0" indent="0">
              <a:buNone/>
            </a:pPr>
            <a:endParaRPr lang="fr-BE" dirty="0"/>
          </a:p>
          <a:p>
            <a:endParaRPr lang="fr-BE" dirty="0"/>
          </a:p>
        </p:txBody>
      </p:sp>
      <p:graphicFrame>
        <p:nvGraphicFramePr>
          <p:cNvPr id="8" name="Tableau 7"/>
          <p:cNvGraphicFramePr>
            <a:graphicFrameLocks noGrp="1"/>
          </p:cNvGraphicFramePr>
          <p:nvPr>
            <p:extLst>
              <p:ext uri="{D42A27DB-BD31-4B8C-83A1-F6EECF244321}">
                <p14:modId xmlns:p14="http://schemas.microsoft.com/office/powerpoint/2010/main" val="605823970"/>
              </p:ext>
            </p:extLst>
          </p:nvPr>
        </p:nvGraphicFramePr>
        <p:xfrm>
          <a:off x="0" y="2"/>
          <a:ext cx="12191999" cy="6796214"/>
        </p:xfrm>
        <a:graphic>
          <a:graphicData uri="http://schemas.openxmlformats.org/drawingml/2006/table">
            <a:tbl>
              <a:tblPr firstRow="1" bandRow="1">
                <a:tableStyleId>{F5AB1C69-6EDB-4FF4-983F-18BD219EF322}</a:tableStyleId>
              </a:tblPr>
              <a:tblGrid>
                <a:gridCol w="1729093"/>
                <a:gridCol w="2978583"/>
                <a:gridCol w="2607523"/>
                <a:gridCol w="2438400"/>
                <a:gridCol w="2438400"/>
              </a:tblGrid>
              <a:tr h="773972">
                <a:tc>
                  <a:txBody>
                    <a:bodyPr/>
                    <a:lstStyle/>
                    <a:p>
                      <a:endParaRPr lang="fr-BE" dirty="0">
                        <a:latin typeface="Verdana" pitchFamily="34" charset="0"/>
                        <a:ea typeface="Verdana" pitchFamily="34" charset="0"/>
                        <a:cs typeface="Verdana" pitchFamily="34" charset="0"/>
                      </a:endParaRPr>
                    </a:p>
                  </a:txBody>
                  <a:tcPr/>
                </a:tc>
                <a:tc>
                  <a:txBody>
                    <a:bodyPr/>
                    <a:lstStyle/>
                    <a:p>
                      <a:r>
                        <a:rPr lang="fr-BE" sz="1400" dirty="0" smtClean="0">
                          <a:latin typeface="Verdana" pitchFamily="34" charset="0"/>
                          <a:ea typeface="Verdana" pitchFamily="34" charset="0"/>
                          <a:cs typeface="Verdana" pitchFamily="34" charset="0"/>
                        </a:rPr>
                        <a:t>Logique d’intervention</a:t>
                      </a:r>
                      <a:endParaRPr lang="fr-BE" sz="1400" dirty="0">
                        <a:latin typeface="Verdana" pitchFamily="34" charset="0"/>
                        <a:ea typeface="Verdana" pitchFamily="34" charset="0"/>
                        <a:cs typeface="Verdana" pitchFamily="34" charset="0"/>
                      </a:endParaRPr>
                    </a:p>
                  </a:txBody>
                  <a:tcPr>
                    <a:lnB w="12700" cap="flat" cmpd="sng" algn="ctr">
                      <a:solidFill>
                        <a:schemeClr val="tx1"/>
                      </a:solidFill>
                      <a:prstDash val="solid"/>
                      <a:round/>
                      <a:headEnd type="none" w="med" len="med"/>
                      <a:tailEnd type="none" w="med" len="med"/>
                    </a:lnB>
                  </a:tcPr>
                </a:tc>
                <a:tc>
                  <a:txBody>
                    <a:bodyPr/>
                    <a:lstStyle/>
                    <a:p>
                      <a:r>
                        <a:rPr lang="fr-BE" sz="1400" dirty="0" smtClean="0">
                          <a:latin typeface="Verdana" pitchFamily="34" charset="0"/>
                          <a:ea typeface="Verdana" pitchFamily="34" charset="0"/>
                          <a:cs typeface="Verdana" pitchFamily="34" charset="0"/>
                        </a:rPr>
                        <a:t>Indicateurs objectivement vérifiables</a:t>
                      </a:r>
                      <a:endParaRPr lang="fr-BE" sz="1400" dirty="0">
                        <a:latin typeface="Verdana" pitchFamily="34" charset="0"/>
                        <a:ea typeface="Verdana" pitchFamily="34" charset="0"/>
                        <a:cs typeface="Verdana" pitchFamily="34" charset="0"/>
                      </a:endParaRPr>
                    </a:p>
                  </a:txBody>
                  <a:tcPr>
                    <a:lnB w="12700" cap="flat" cmpd="sng" algn="ctr">
                      <a:solidFill>
                        <a:schemeClr val="tx1"/>
                      </a:solidFill>
                      <a:prstDash val="solid"/>
                      <a:round/>
                      <a:headEnd type="none" w="med" len="med"/>
                      <a:tailEnd type="none" w="med" len="med"/>
                    </a:lnB>
                  </a:tcPr>
                </a:tc>
                <a:tc>
                  <a:txBody>
                    <a:bodyPr/>
                    <a:lstStyle/>
                    <a:p>
                      <a:r>
                        <a:rPr lang="fr-BE" sz="1400" dirty="0" smtClean="0">
                          <a:latin typeface="Verdana" pitchFamily="34" charset="0"/>
                          <a:ea typeface="Verdana" pitchFamily="34" charset="0"/>
                          <a:cs typeface="Verdana" pitchFamily="34" charset="0"/>
                        </a:rPr>
                        <a:t>Sources de vérification</a:t>
                      </a:r>
                      <a:endParaRPr lang="fr-BE" sz="1400" dirty="0">
                        <a:latin typeface="Verdana" pitchFamily="34" charset="0"/>
                        <a:ea typeface="Verdana" pitchFamily="34" charset="0"/>
                        <a:cs typeface="Verdana" pitchFamily="34" charset="0"/>
                      </a:endParaRPr>
                    </a:p>
                  </a:txBody>
                  <a:tcPr>
                    <a:lnB w="12700" cap="flat" cmpd="sng" algn="ctr">
                      <a:solidFill>
                        <a:schemeClr val="tx1"/>
                      </a:solidFill>
                      <a:prstDash val="solid"/>
                      <a:round/>
                      <a:headEnd type="none" w="med" len="med"/>
                      <a:tailEnd type="none" w="med" len="med"/>
                    </a:lnB>
                  </a:tcPr>
                </a:tc>
                <a:tc>
                  <a:txBody>
                    <a:bodyPr/>
                    <a:lstStyle/>
                    <a:p>
                      <a:r>
                        <a:rPr lang="fr-BE" sz="1400" dirty="0" smtClean="0">
                          <a:latin typeface="Verdana" pitchFamily="34" charset="0"/>
                          <a:ea typeface="Verdana" pitchFamily="34" charset="0"/>
                          <a:cs typeface="Verdana" pitchFamily="34" charset="0"/>
                        </a:rPr>
                        <a:t>Hypothèses</a:t>
                      </a:r>
                      <a:r>
                        <a:rPr lang="fr-BE" sz="1400" baseline="0" dirty="0" smtClean="0">
                          <a:latin typeface="Verdana" pitchFamily="34" charset="0"/>
                          <a:ea typeface="Verdana" pitchFamily="34" charset="0"/>
                          <a:cs typeface="Verdana" pitchFamily="34" charset="0"/>
                        </a:rPr>
                        <a:t> (conditions préalables)</a:t>
                      </a:r>
                      <a:endParaRPr lang="fr-BE" sz="1400" dirty="0" smtClean="0">
                        <a:latin typeface="Verdana" pitchFamily="34" charset="0"/>
                        <a:ea typeface="Verdana" pitchFamily="34" charset="0"/>
                        <a:cs typeface="Verdana" pitchFamily="34" charset="0"/>
                      </a:endParaRPr>
                    </a:p>
                  </a:txBody>
                  <a:tcPr>
                    <a:lnB w="12700" cap="flat" cmpd="sng" algn="ctr">
                      <a:solidFill>
                        <a:schemeClr val="tx1"/>
                      </a:solidFill>
                      <a:prstDash val="solid"/>
                      <a:round/>
                      <a:headEnd type="none" w="med" len="med"/>
                      <a:tailEnd type="none" w="med" len="med"/>
                    </a:lnB>
                  </a:tcPr>
                </a:tc>
              </a:tr>
              <a:tr h="580479">
                <a:tc>
                  <a:txBody>
                    <a:bodyPr/>
                    <a:lstStyle/>
                    <a:p>
                      <a:r>
                        <a:rPr lang="fr-BE" sz="1400" b="1" dirty="0" smtClean="0">
                          <a:latin typeface="Verdana" pitchFamily="34" charset="0"/>
                          <a:ea typeface="Verdana" pitchFamily="34" charset="0"/>
                          <a:cs typeface="Verdana" pitchFamily="34" charset="0"/>
                        </a:rPr>
                        <a:t>Objectif Global</a:t>
                      </a:r>
                      <a:endParaRPr lang="fr-BE" sz="1400" b="1" dirty="0">
                        <a:latin typeface="Verdana" pitchFamily="34" charset="0"/>
                        <a:ea typeface="Verdana" pitchFamily="34" charset="0"/>
                        <a:cs typeface="Verdana" pitchFamily="34" charset="0"/>
                      </a:endParaRPr>
                    </a:p>
                  </a:txBody>
                  <a:tcPr>
                    <a:lnR w="12700" cap="flat" cmpd="sng" algn="ctr">
                      <a:solidFill>
                        <a:schemeClr val="tx1"/>
                      </a:solidFill>
                      <a:prstDash val="solid"/>
                      <a:round/>
                      <a:headEnd type="none" w="med" len="med"/>
                      <a:tailEnd type="none" w="med" len="med"/>
                    </a:lnR>
                  </a:tcPr>
                </a:tc>
                <a:tc>
                  <a:txBody>
                    <a:bodyPr/>
                    <a:lstStyle/>
                    <a:p>
                      <a:endParaRPr lang="fr-BE" sz="1000" dirty="0">
                        <a:latin typeface="Verdana" pitchFamily="34" charset="0"/>
                        <a:ea typeface="Verdana" pitchFamily="34" charset="0"/>
                        <a:cs typeface="Verdana"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BE" sz="1000" dirty="0">
                        <a:latin typeface="Verdana" pitchFamily="34" charset="0"/>
                        <a:ea typeface="Verdana" pitchFamily="34" charset="0"/>
                        <a:cs typeface="Verdana"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BE" sz="1000" dirty="0">
                        <a:latin typeface="Verdana" pitchFamily="34" charset="0"/>
                        <a:ea typeface="Verdana" pitchFamily="34" charset="0"/>
                        <a:cs typeface="Verdana"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BE" sz="1000" dirty="0">
                        <a:latin typeface="Verdana" pitchFamily="34" charset="0"/>
                        <a:ea typeface="Verdana" pitchFamily="34" charset="0"/>
                        <a:cs typeface="Verdana"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50000"/>
                      </a:schemeClr>
                    </a:solidFill>
                  </a:tcPr>
                </a:tc>
              </a:tr>
              <a:tr h="741723">
                <a:tc>
                  <a:txBody>
                    <a:bodyPr/>
                    <a:lstStyle/>
                    <a:p>
                      <a:r>
                        <a:rPr lang="fr-BE" sz="1400" b="1" dirty="0" smtClean="0">
                          <a:latin typeface="Verdana" pitchFamily="34" charset="0"/>
                          <a:ea typeface="Verdana" pitchFamily="34" charset="0"/>
                          <a:cs typeface="Verdana" pitchFamily="34" charset="0"/>
                        </a:rPr>
                        <a:t>Objectif Spécifique</a:t>
                      </a:r>
                      <a:endParaRPr lang="fr-BE" sz="1400" b="1" dirty="0">
                        <a:latin typeface="Verdana" pitchFamily="34" charset="0"/>
                        <a:ea typeface="Verdana" pitchFamily="34" charset="0"/>
                        <a:cs typeface="Verdana" pitchFamily="34" charset="0"/>
                      </a:endParaRPr>
                    </a:p>
                  </a:txBody>
                  <a:tcPr>
                    <a:lnR w="12700" cap="flat" cmpd="sng" algn="ctr">
                      <a:solidFill>
                        <a:schemeClr val="tx1"/>
                      </a:solidFill>
                      <a:prstDash val="solid"/>
                      <a:round/>
                      <a:headEnd type="none" w="med" len="med"/>
                      <a:tailEnd type="none" w="med" len="med"/>
                    </a:lnR>
                  </a:tcPr>
                </a:tc>
                <a:tc>
                  <a:txBody>
                    <a:bodyPr/>
                    <a:lstStyle/>
                    <a:p>
                      <a:endParaRPr lang="fr-BE" sz="1000" dirty="0">
                        <a:latin typeface="Verdana" pitchFamily="34" charset="0"/>
                        <a:ea typeface="Verdana" pitchFamily="34" charset="0"/>
                        <a:cs typeface="Verdana"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BE" sz="1000" dirty="0">
                        <a:latin typeface="Verdana" pitchFamily="34" charset="0"/>
                        <a:ea typeface="Verdana" pitchFamily="34" charset="0"/>
                        <a:cs typeface="Verdana"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fr-BE" sz="1000" dirty="0" smtClean="0">
                        <a:latin typeface="Verdana" pitchFamily="34" charset="0"/>
                        <a:ea typeface="Verdana" pitchFamily="34" charset="0"/>
                        <a:cs typeface="Verdana"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BE" sz="1000" dirty="0">
                        <a:latin typeface="Verdana" pitchFamily="34" charset="0"/>
                        <a:ea typeface="Verdana" pitchFamily="34" charset="0"/>
                        <a:cs typeface="Verdana"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80479">
                <a:tc rowSpan="3">
                  <a:txBody>
                    <a:bodyPr/>
                    <a:lstStyle/>
                    <a:p>
                      <a:r>
                        <a:rPr lang="fr-BE" sz="1400" b="1" dirty="0" smtClean="0">
                          <a:latin typeface="Verdana" pitchFamily="34" charset="0"/>
                          <a:ea typeface="Verdana" pitchFamily="34" charset="0"/>
                          <a:cs typeface="Verdana" pitchFamily="34" charset="0"/>
                        </a:rPr>
                        <a:t>Résultats</a:t>
                      </a:r>
                      <a:endParaRPr lang="fr-BE" sz="1400" b="1" dirty="0">
                        <a:latin typeface="Verdana" pitchFamily="34" charset="0"/>
                        <a:ea typeface="Verdana" pitchFamily="34" charset="0"/>
                        <a:cs typeface="Verdana" pitchFamily="34" charset="0"/>
                      </a:endParaRPr>
                    </a:p>
                  </a:txBody>
                  <a:tcPr>
                    <a:lnR w="12700" cap="flat" cmpd="sng" algn="ctr">
                      <a:solidFill>
                        <a:schemeClr val="tx1"/>
                      </a:solidFill>
                      <a:prstDash val="solid"/>
                      <a:round/>
                      <a:headEnd type="none" w="med" len="med"/>
                      <a:tailEnd type="none" w="med" len="med"/>
                    </a:lnR>
                  </a:tcPr>
                </a:tc>
                <a:tc>
                  <a:txBody>
                    <a:bodyPr/>
                    <a:lstStyle/>
                    <a:p>
                      <a:endParaRPr lang="fr-BE" sz="1000" dirty="0">
                        <a:latin typeface="Verdana" pitchFamily="34" charset="0"/>
                        <a:ea typeface="Verdana" pitchFamily="34" charset="0"/>
                        <a:cs typeface="Verdana"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fr-BE" sz="1000" b="0" dirty="0">
                        <a:latin typeface="Verdana" pitchFamily="34" charset="0"/>
                        <a:ea typeface="Verdana" pitchFamily="34" charset="0"/>
                        <a:cs typeface="Verdana"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fr-BE" sz="1000" dirty="0" smtClean="0">
                        <a:latin typeface="Verdana" pitchFamily="34" charset="0"/>
                        <a:ea typeface="Verdana" pitchFamily="34" charset="0"/>
                        <a:cs typeface="Verdana"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BE" sz="1000" dirty="0">
                        <a:latin typeface="Verdana" pitchFamily="34" charset="0"/>
                        <a:ea typeface="Verdana" pitchFamily="34" charset="0"/>
                        <a:cs typeface="Verdana"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14990">
                <a:tc vMerge="1">
                  <a:txBody>
                    <a:bodyPr/>
                    <a:lstStyle/>
                    <a:p>
                      <a:endParaRPr lang="fr-BE"/>
                    </a:p>
                  </a:txBody>
                  <a:tcPr/>
                </a:tc>
                <a:tc>
                  <a:txBody>
                    <a:bodyPr/>
                    <a:lstStyle/>
                    <a:p>
                      <a:endParaRPr lang="fr-BE" sz="1000" dirty="0">
                        <a:latin typeface="Verdana" pitchFamily="34" charset="0"/>
                        <a:ea typeface="Verdana" pitchFamily="34" charset="0"/>
                        <a:cs typeface="Verdana"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fr-BE" sz="1000" b="0" dirty="0">
                        <a:latin typeface="Verdana" pitchFamily="34" charset="0"/>
                        <a:ea typeface="Verdana" pitchFamily="34" charset="0"/>
                        <a:cs typeface="Verdana"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fr-BE" sz="1000" b="0" dirty="0">
                        <a:latin typeface="Verdana" pitchFamily="34" charset="0"/>
                        <a:ea typeface="Verdana" pitchFamily="34" charset="0"/>
                        <a:cs typeface="Verdana"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BE" dirty="0">
                        <a:latin typeface="Verdana" pitchFamily="34" charset="0"/>
                        <a:ea typeface="Verdana" pitchFamily="34" charset="0"/>
                        <a:cs typeface="Verdana"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25702">
                <a:tc vMerge="1">
                  <a:txBody>
                    <a:bodyPr/>
                    <a:lstStyle/>
                    <a:p>
                      <a:endParaRPr lang="fr-BE"/>
                    </a:p>
                  </a:txBody>
                  <a:tcPr/>
                </a:tc>
                <a:tc>
                  <a:txBody>
                    <a:bodyPr/>
                    <a:lstStyle/>
                    <a:p>
                      <a:endParaRPr lang="fr-BE" sz="1000" dirty="0">
                        <a:latin typeface="Verdana" pitchFamily="34" charset="0"/>
                        <a:ea typeface="Verdana" pitchFamily="34" charset="0"/>
                        <a:cs typeface="Verdana"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fr-BE" sz="1000" b="0" dirty="0">
                        <a:latin typeface="Verdana" pitchFamily="34" charset="0"/>
                        <a:ea typeface="Verdana" pitchFamily="34" charset="0"/>
                        <a:cs typeface="Verdana"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fr-BE" sz="1000" b="0" dirty="0">
                        <a:latin typeface="Verdana" pitchFamily="34" charset="0"/>
                        <a:ea typeface="Verdana" pitchFamily="34" charset="0"/>
                        <a:cs typeface="Verdana"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BE" sz="1000" dirty="0">
                        <a:latin typeface="Verdana" pitchFamily="34" charset="0"/>
                        <a:ea typeface="Verdana" pitchFamily="34" charset="0"/>
                        <a:cs typeface="Verdana"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75106">
                <a:tc rowSpan="5">
                  <a:txBody>
                    <a:bodyPr/>
                    <a:lstStyle/>
                    <a:p>
                      <a:r>
                        <a:rPr lang="fr-BE" sz="1400" b="1" dirty="0" smtClean="0">
                          <a:latin typeface="Verdana" pitchFamily="34" charset="0"/>
                          <a:ea typeface="Verdana" pitchFamily="34" charset="0"/>
                          <a:cs typeface="Verdana" pitchFamily="34" charset="0"/>
                        </a:rPr>
                        <a:t>Activités</a:t>
                      </a:r>
                      <a:endParaRPr lang="fr-BE" sz="1400" b="1" dirty="0">
                        <a:latin typeface="Verdana" pitchFamily="34" charset="0"/>
                        <a:ea typeface="Verdana" pitchFamily="34" charset="0"/>
                        <a:cs typeface="Verdana" pitchFamily="34" charset="0"/>
                      </a:endParaRPr>
                    </a:p>
                  </a:txBody>
                  <a:tcPr>
                    <a:lnR w="12700" cap="flat" cmpd="sng" algn="ctr">
                      <a:solidFill>
                        <a:schemeClr val="tx1"/>
                      </a:solidFill>
                      <a:prstDash val="solid"/>
                      <a:round/>
                      <a:headEnd type="none" w="med" len="med"/>
                      <a:tailEnd type="none" w="med" len="med"/>
                    </a:lnR>
                  </a:tcPr>
                </a:tc>
                <a:tc>
                  <a:txBody>
                    <a:bodyPr/>
                    <a:lstStyle/>
                    <a:p>
                      <a:endParaRPr lang="fr-BE" sz="1000" dirty="0">
                        <a:latin typeface="Verdana" pitchFamily="34" charset="0"/>
                        <a:ea typeface="Verdana" pitchFamily="34" charset="0"/>
                        <a:cs typeface="Verdana"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BE" sz="1000" b="1" dirty="0" smtClean="0">
                          <a:latin typeface="Verdana" pitchFamily="34" charset="0"/>
                          <a:ea typeface="Verdana" pitchFamily="34" charset="0"/>
                          <a:cs typeface="Verdana" pitchFamily="34" charset="0"/>
                        </a:rPr>
                        <a:t>Moyens</a:t>
                      </a:r>
                      <a:endParaRPr lang="fr-BE" sz="1000" b="1" dirty="0">
                        <a:latin typeface="Verdana" pitchFamily="34" charset="0"/>
                        <a:ea typeface="Verdana" pitchFamily="34" charset="0"/>
                        <a:cs typeface="Verdana"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ctr"/>
                      <a:r>
                        <a:rPr lang="fr-BE" sz="1000" b="1" dirty="0" smtClean="0">
                          <a:latin typeface="Verdana" pitchFamily="34" charset="0"/>
                          <a:ea typeface="Verdana" pitchFamily="34" charset="0"/>
                          <a:cs typeface="Verdana" pitchFamily="34" charset="0"/>
                        </a:rPr>
                        <a:t>Coût</a:t>
                      </a:r>
                      <a:endParaRPr lang="fr-BE" sz="1000" b="1" dirty="0">
                        <a:latin typeface="Verdana" pitchFamily="34" charset="0"/>
                        <a:ea typeface="Verdana" pitchFamily="34" charset="0"/>
                        <a:cs typeface="Verdana"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endParaRPr lang="fr-BE" sz="1000" dirty="0">
                        <a:latin typeface="Verdana" pitchFamily="34" charset="0"/>
                        <a:ea typeface="Verdana" pitchFamily="34" charset="0"/>
                        <a:cs typeface="Verdana"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80479">
                <a:tc vMerge="1">
                  <a:txBody>
                    <a:bodyPr/>
                    <a:lstStyle/>
                    <a:p>
                      <a:endParaRPr lang="fr-BE"/>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fr-BE" sz="1000" dirty="0" smtClean="0">
                        <a:latin typeface="Verdana" pitchFamily="34" charset="0"/>
                        <a:ea typeface="Verdana" pitchFamily="34" charset="0"/>
                        <a:cs typeface="Verdana"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BE" sz="1000" dirty="0">
                        <a:latin typeface="Verdana" pitchFamily="34" charset="0"/>
                        <a:ea typeface="Verdana" pitchFamily="34" charset="0"/>
                        <a:cs typeface="Verdana"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BE" sz="1000" dirty="0">
                        <a:latin typeface="Verdana" pitchFamily="34" charset="0"/>
                        <a:ea typeface="Verdana" pitchFamily="34" charset="0"/>
                        <a:cs typeface="Verdana"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BE" sz="1000" kern="1200" dirty="0">
                        <a:solidFill>
                          <a:schemeClr val="dk1"/>
                        </a:solidFill>
                        <a:latin typeface="Verdana" pitchFamily="34" charset="0"/>
                        <a:ea typeface="Verdana" pitchFamily="34" charset="0"/>
                        <a:cs typeface="Verdana"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41723">
                <a:tc vMerge="1">
                  <a:txBody>
                    <a:bodyPr/>
                    <a:lstStyle/>
                    <a:p>
                      <a:endParaRPr lang="fr-BE"/>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fr-BE" sz="1000" dirty="0" smtClean="0">
                        <a:latin typeface="Verdana" pitchFamily="34" charset="0"/>
                        <a:ea typeface="Verdana" pitchFamily="34" charset="0"/>
                        <a:cs typeface="Verdana"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fr-BE" sz="1000" dirty="0">
                        <a:latin typeface="Verdana" pitchFamily="34" charset="0"/>
                        <a:ea typeface="Verdana" pitchFamily="34" charset="0"/>
                        <a:cs typeface="Verdana"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BE" sz="1000" dirty="0">
                        <a:latin typeface="Verdana" pitchFamily="34" charset="0"/>
                        <a:ea typeface="Verdana" pitchFamily="34" charset="0"/>
                        <a:cs typeface="Verdana"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BE" sz="1000" kern="1200" baseline="0" dirty="0">
                        <a:solidFill>
                          <a:schemeClr val="dk1"/>
                        </a:solidFill>
                        <a:latin typeface="Verdana" pitchFamily="34" charset="0"/>
                        <a:ea typeface="Verdana" pitchFamily="34" charset="0"/>
                        <a:cs typeface="Verdana"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41723">
                <a:tc vMerge="1">
                  <a:txBody>
                    <a:bodyPr/>
                    <a:lstStyle/>
                    <a:p>
                      <a:endParaRPr lang="fr-BE"/>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fr-BE" sz="1000" dirty="0">
                        <a:latin typeface="Verdana" pitchFamily="34" charset="0"/>
                        <a:ea typeface="Verdana" pitchFamily="34" charset="0"/>
                        <a:cs typeface="Verdana"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BE" sz="1000" dirty="0">
                        <a:latin typeface="Verdana" pitchFamily="34" charset="0"/>
                        <a:ea typeface="Verdana" pitchFamily="34" charset="0"/>
                        <a:cs typeface="Verdana"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BE" sz="1000" dirty="0">
                        <a:latin typeface="Verdana" pitchFamily="34" charset="0"/>
                        <a:ea typeface="Verdana" pitchFamily="34" charset="0"/>
                        <a:cs typeface="Verdana"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BE" sz="1000" dirty="0">
                        <a:latin typeface="Verdana" pitchFamily="34" charset="0"/>
                        <a:ea typeface="Verdana" pitchFamily="34" charset="0"/>
                        <a:cs typeface="Verdana"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39838">
                <a:tc vMerge="1">
                  <a:txBody>
                    <a:bodyPr/>
                    <a:lstStyle/>
                    <a:p>
                      <a:endParaRPr lang="fr-BE"/>
                    </a:p>
                  </a:txBody>
                  <a:tcPr/>
                </a:tc>
                <a:tc>
                  <a:txBody>
                    <a:bodyPr/>
                    <a:lstStyle/>
                    <a:p>
                      <a:endParaRPr lang="fr-BE" sz="1000" dirty="0">
                        <a:latin typeface="Verdana" pitchFamily="34" charset="0"/>
                        <a:ea typeface="Verdana" pitchFamily="34" charset="0"/>
                        <a:cs typeface="Verdana"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BE" sz="1000" dirty="0">
                        <a:latin typeface="Verdana" pitchFamily="34" charset="0"/>
                        <a:ea typeface="Verdana" pitchFamily="34" charset="0"/>
                        <a:cs typeface="Verdana"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BE" sz="1000" kern="1200" dirty="0" smtClean="0">
                        <a:solidFill>
                          <a:schemeClr val="dk1"/>
                        </a:solidFill>
                        <a:latin typeface="Verdana" pitchFamily="34" charset="0"/>
                        <a:ea typeface="Verdana" pitchFamily="34" charset="0"/>
                        <a:cs typeface="Verdana"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BE" sz="1000" dirty="0">
                        <a:latin typeface="Verdana" pitchFamily="34" charset="0"/>
                        <a:ea typeface="Verdana" pitchFamily="34" charset="0"/>
                        <a:cs typeface="Verdana"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823839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ctrTitle"/>
          </p:nvPr>
        </p:nvSpPr>
        <p:spPr>
          <a:xfrm>
            <a:off x="2840361" y="1543252"/>
            <a:ext cx="6583680" cy="2560320"/>
          </a:xfrm>
        </p:spPr>
        <p:txBody>
          <a:bodyPr>
            <a:normAutofit/>
          </a:bodyPr>
          <a:lstStyle/>
          <a:p>
            <a:r>
              <a:rPr lang="fr-BE" sz="5400" dirty="0">
                <a:solidFill>
                  <a:srgbClr val="002060"/>
                </a:solidFill>
              </a:rPr>
              <a:t>Merci pour votre attention</a:t>
            </a:r>
          </a:p>
        </p:txBody>
      </p:sp>
    </p:spTree>
    <p:extLst>
      <p:ext uri="{BB962C8B-B14F-4D97-AF65-F5344CB8AC3E}">
        <p14:creationId xmlns:p14="http://schemas.microsoft.com/office/powerpoint/2010/main" val="381913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BE" dirty="0" smtClean="0">
                <a:solidFill>
                  <a:srgbClr val="0070C0"/>
                </a:solidFill>
                <a:ea typeface="+mn-ea"/>
                <a:cs typeface="+mn-cs"/>
              </a:rPr>
              <a:t>Cadre Stratégique et Pré-Projet</a:t>
            </a:r>
            <a:endParaRPr lang="fr-BE" dirty="0">
              <a:solidFill>
                <a:srgbClr val="0070C0"/>
              </a:solidFill>
              <a:ea typeface="+mn-ea"/>
              <a:cs typeface="+mn-cs"/>
            </a:endParaRPr>
          </a:p>
        </p:txBody>
      </p:sp>
      <p:sp>
        <p:nvSpPr>
          <p:cNvPr id="3" name="Espace réservé du contenu 2"/>
          <p:cNvSpPr>
            <a:spLocks noGrp="1"/>
          </p:cNvSpPr>
          <p:nvPr>
            <p:ph idx="1"/>
          </p:nvPr>
        </p:nvSpPr>
        <p:spPr/>
        <p:txBody>
          <a:bodyPr>
            <a:normAutofit/>
          </a:bodyPr>
          <a:lstStyle/>
          <a:p>
            <a:pPr marL="0" indent="0">
              <a:buClrTx/>
              <a:buNone/>
            </a:pPr>
            <a:r>
              <a:rPr lang="fr-BE" sz="1800" dirty="0" smtClean="0">
                <a:solidFill>
                  <a:srgbClr val="0070C0"/>
                </a:solidFill>
                <a:ea typeface="+mn-ea"/>
                <a:cs typeface="+mn-cs"/>
                <a:sym typeface="Wingdings" pitchFamily="2" charset="2"/>
              </a:rPr>
              <a:t>Les questions à vous poser avant même de commencer l’analyse des différentes caractéristiques de votre projet:</a:t>
            </a:r>
            <a:endParaRPr lang="fr-BE" sz="1800" dirty="0">
              <a:solidFill>
                <a:srgbClr val="0070C0"/>
              </a:solidFill>
              <a:ea typeface="+mn-ea"/>
              <a:cs typeface="+mn-cs"/>
              <a:sym typeface="Wingdings" pitchFamily="2" charset="2"/>
            </a:endParaRPr>
          </a:p>
          <a:p>
            <a:pPr>
              <a:buClrTx/>
              <a:buFont typeface="Wingdings" panose="05000000000000000000" pitchFamily="2" charset="2"/>
              <a:buChar char="à"/>
            </a:pPr>
            <a:r>
              <a:rPr lang="fr-BE" sz="1800" dirty="0" smtClean="0">
                <a:solidFill>
                  <a:srgbClr val="0070C0"/>
                </a:solidFill>
                <a:ea typeface="+mn-ea"/>
                <a:cs typeface="+mn-cs"/>
              </a:rPr>
              <a:t>Quels sont vos: </a:t>
            </a:r>
          </a:p>
          <a:p>
            <a:pPr lvl="2">
              <a:buClrTx/>
              <a:buFont typeface="Arial" pitchFamily="34" charset="0"/>
              <a:buChar char="•"/>
            </a:pPr>
            <a:r>
              <a:rPr lang="fr-BE" dirty="0" smtClean="0">
                <a:solidFill>
                  <a:srgbClr val="0070C0"/>
                </a:solidFill>
                <a:ea typeface="+mn-ea"/>
                <a:cs typeface="+mn-cs"/>
              </a:rPr>
              <a:t>Acteurs?</a:t>
            </a:r>
            <a:endParaRPr lang="fr-BE" dirty="0">
              <a:solidFill>
                <a:srgbClr val="0070C0"/>
              </a:solidFill>
              <a:ea typeface="+mn-ea"/>
              <a:cs typeface="+mn-cs"/>
            </a:endParaRPr>
          </a:p>
          <a:p>
            <a:pPr lvl="2">
              <a:buClrTx/>
              <a:buFont typeface="Arial" pitchFamily="34" charset="0"/>
              <a:buChar char="•"/>
            </a:pPr>
            <a:r>
              <a:rPr lang="fr-BE" dirty="0" smtClean="0">
                <a:solidFill>
                  <a:srgbClr val="0070C0"/>
                </a:solidFill>
                <a:ea typeface="+mn-ea"/>
                <a:cs typeface="+mn-cs"/>
              </a:rPr>
              <a:t>Objectifs global et spécifique?</a:t>
            </a:r>
            <a:endParaRPr lang="fr-BE" dirty="0">
              <a:solidFill>
                <a:srgbClr val="0070C0"/>
              </a:solidFill>
              <a:ea typeface="+mn-ea"/>
              <a:cs typeface="+mn-cs"/>
            </a:endParaRPr>
          </a:p>
          <a:p>
            <a:pPr lvl="2">
              <a:buClrTx/>
              <a:buFont typeface="Arial" pitchFamily="34" charset="0"/>
              <a:buChar char="•"/>
            </a:pPr>
            <a:r>
              <a:rPr lang="fr-BE" dirty="0" smtClean="0">
                <a:solidFill>
                  <a:srgbClr val="0070C0"/>
                </a:solidFill>
                <a:ea typeface="+mn-ea"/>
                <a:cs typeface="+mn-cs"/>
              </a:rPr>
              <a:t>Ressources, obstacles</a:t>
            </a:r>
            <a:r>
              <a:rPr lang="fr-BE" dirty="0">
                <a:solidFill>
                  <a:srgbClr val="0070C0"/>
                </a:solidFill>
                <a:ea typeface="+mn-ea"/>
                <a:cs typeface="+mn-cs"/>
              </a:rPr>
              <a:t>, </a:t>
            </a:r>
            <a:r>
              <a:rPr lang="fr-BE" dirty="0" smtClean="0">
                <a:solidFill>
                  <a:srgbClr val="0070C0"/>
                </a:solidFill>
                <a:ea typeface="+mn-ea"/>
                <a:cs typeface="+mn-cs"/>
              </a:rPr>
              <a:t>contextes, défis, …?</a:t>
            </a:r>
          </a:p>
          <a:p>
            <a:pPr lvl="2">
              <a:buClrTx/>
              <a:buFont typeface="Arial" pitchFamily="34" charset="0"/>
              <a:buChar char="•"/>
            </a:pPr>
            <a:r>
              <a:rPr lang="fr-BE" dirty="0">
                <a:solidFill>
                  <a:srgbClr val="0070C0"/>
                </a:solidFill>
                <a:ea typeface="+mn-ea"/>
                <a:cs typeface="+mn-cs"/>
              </a:rPr>
              <a:t>Axes and </a:t>
            </a:r>
            <a:r>
              <a:rPr lang="fr-BE" dirty="0" smtClean="0">
                <a:solidFill>
                  <a:srgbClr val="0070C0"/>
                </a:solidFill>
                <a:ea typeface="+mn-ea"/>
                <a:cs typeface="+mn-cs"/>
              </a:rPr>
              <a:t>priorités?</a:t>
            </a:r>
          </a:p>
          <a:p>
            <a:pPr marL="228600" lvl="2">
              <a:lnSpc>
                <a:spcPct val="100000"/>
              </a:lnSpc>
              <a:spcBef>
                <a:spcPts val="1800"/>
              </a:spcBef>
              <a:buClrTx/>
              <a:buFont typeface="Wingdings"/>
              <a:buChar char="à"/>
            </a:pPr>
            <a:r>
              <a:rPr lang="fr-BE" dirty="0" smtClean="0">
                <a:solidFill>
                  <a:srgbClr val="0070C0"/>
                </a:solidFill>
                <a:ea typeface="+mn-ea"/>
                <a:cs typeface="+mn-cs"/>
                <a:sym typeface="Wingdings" pitchFamily="2" charset="2"/>
              </a:rPr>
              <a:t> Globalement, le projet est-il </a:t>
            </a:r>
            <a:r>
              <a:rPr lang="fr-BE" dirty="0">
                <a:solidFill>
                  <a:srgbClr val="0070C0"/>
                </a:solidFill>
                <a:ea typeface="+mn-ea"/>
                <a:cs typeface="+mn-cs"/>
                <a:sym typeface="Wingdings" pitchFamily="2" charset="2"/>
              </a:rPr>
              <a:t>viable? </a:t>
            </a:r>
            <a:endParaRPr lang="fr-BE" dirty="0" smtClean="0">
              <a:solidFill>
                <a:srgbClr val="0070C0"/>
              </a:solidFill>
              <a:ea typeface="+mn-ea"/>
              <a:cs typeface="+mn-cs"/>
              <a:sym typeface="Wingdings" pitchFamily="2" charset="2"/>
            </a:endParaRPr>
          </a:p>
          <a:p>
            <a:pPr marL="228600" lvl="2">
              <a:lnSpc>
                <a:spcPct val="100000"/>
              </a:lnSpc>
              <a:spcBef>
                <a:spcPts val="1800"/>
              </a:spcBef>
              <a:buClrTx/>
              <a:buFont typeface="Wingdings"/>
              <a:buChar char="à"/>
            </a:pPr>
            <a:r>
              <a:rPr lang="fr-BE" dirty="0" smtClean="0">
                <a:solidFill>
                  <a:srgbClr val="0070C0"/>
                </a:solidFill>
                <a:ea typeface="+mn-ea"/>
                <a:cs typeface="+mn-cs"/>
                <a:sym typeface="Wingdings" pitchFamily="2" charset="2"/>
              </a:rPr>
              <a:t> Rentre-t-il dans le cadre du programme Erasmus+ et ses priorités? </a:t>
            </a:r>
          </a:p>
          <a:p>
            <a:pPr marL="228600" lvl="2">
              <a:lnSpc>
                <a:spcPct val="100000"/>
              </a:lnSpc>
              <a:spcBef>
                <a:spcPts val="1800"/>
              </a:spcBef>
              <a:buClrTx/>
              <a:buFont typeface="Wingdings"/>
              <a:buChar char="à"/>
            </a:pPr>
            <a:r>
              <a:rPr lang="fr-BE" dirty="0" smtClean="0">
                <a:solidFill>
                  <a:srgbClr val="0070C0"/>
                </a:solidFill>
                <a:ea typeface="+mn-ea"/>
                <a:cs typeface="+mn-cs"/>
                <a:sym typeface="Wingdings" pitchFamily="2" charset="2"/>
              </a:rPr>
              <a:t> Est-il une priorité pour notre structure?</a:t>
            </a:r>
            <a:endParaRPr lang="fr-BE" dirty="0"/>
          </a:p>
          <a:p>
            <a:pPr>
              <a:buClrTx/>
              <a:buFont typeface="Arial" pitchFamily="34" charset="0"/>
              <a:buChar char="•"/>
            </a:pPr>
            <a:endParaRPr lang="fr-BE" dirty="0"/>
          </a:p>
        </p:txBody>
      </p:sp>
    </p:spTree>
    <p:extLst>
      <p:ext uri="{BB962C8B-B14F-4D97-AF65-F5344CB8AC3E}">
        <p14:creationId xmlns:p14="http://schemas.microsoft.com/office/powerpoint/2010/main" val="532506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BE" dirty="0">
                <a:solidFill>
                  <a:srgbClr val="0070C0"/>
                </a:solidFill>
                <a:ea typeface="+mn-ea"/>
                <a:cs typeface="+mn-cs"/>
              </a:rPr>
              <a:t>Analyse </a:t>
            </a:r>
            <a:r>
              <a:rPr lang="fr-BE" dirty="0" smtClean="0">
                <a:solidFill>
                  <a:srgbClr val="0070C0"/>
                </a:solidFill>
                <a:ea typeface="+mn-ea"/>
                <a:cs typeface="+mn-cs"/>
              </a:rPr>
              <a:t>de la situation actuelle</a:t>
            </a:r>
            <a:r>
              <a:rPr lang="fr-BE" dirty="0" smtClean="0"/>
              <a:t>		</a:t>
            </a:r>
            <a:endParaRPr lang="fr-BE" dirty="0"/>
          </a:p>
        </p:txBody>
      </p:sp>
      <p:sp>
        <p:nvSpPr>
          <p:cNvPr id="5" name="Espace réservé du contenu 4"/>
          <p:cNvSpPr>
            <a:spLocks noGrp="1"/>
          </p:cNvSpPr>
          <p:nvPr>
            <p:ph sz="half" idx="1"/>
          </p:nvPr>
        </p:nvSpPr>
        <p:spPr/>
        <p:txBody>
          <a:bodyPr>
            <a:normAutofit/>
          </a:bodyPr>
          <a:lstStyle/>
          <a:p>
            <a:endParaRPr lang="fr-BE" sz="2200" dirty="0" smtClean="0"/>
          </a:p>
          <a:p>
            <a:r>
              <a:rPr lang="fr-BE" sz="2300" b="1" dirty="0">
                <a:solidFill>
                  <a:srgbClr val="0070C0"/>
                </a:solidFill>
                <a:ea typeface="+mn-ea"/>
                <a:cs typeface="+mn-cs"/>
              </a:rPr>
              <a:t>Pourquoi?</a:t>
            </a:r>
          </a:p>
          <a:p>
            <a:pPr>
              <a:buClrTx/>
              <a:buFont typeface="Wingdings" panose="05000000000000000000" pitchFamily="2" charset="2"/>
              <a:buChar char="à"/>
            </a:pPr>
            <a:r>
              <a:rPr lang="fr-BE" sz="1800" dirty="0" smtClean="0">
                <a:solidFill>
                  <a:srgbClr val="0070C0"/>
                </a:solidFill>
                <a:ea typeface="+mn-ea"/>
                <a:cs typeface="+mn-cs"/>
              </a:rPr>
              <a:t>Identifier </a:t>
            </a:r>
            <a:r>
              <a:rPr lang="fr-BE" sz="1800" dirty="0">
                <a:solidFill>
                  <a:srgbClr val="0070C0"/>
                </a:solidFill>
                <a:ea typeface="+mn-ea"/>
                <a:cs typeface="+mn-cs"/>
              </a:rPr>
              <a:t>les </a:t>
            </a:r>
            <a:r>
              <a:rPr lang="fr-BE" sz="1800" dirty="0" smtClean="0">
                <a:solidFill>
                  <a:srgbClr val="0070C0"/>
                </a:solidFill>
                <a:ea typeface="+mn-ea"/>
                <a:cs typeface="+mn-cs"/>
              </a:rPr>
              <a:t>causes de votre problème principal (national et européen) pour </a:t>
            </a:r>
            <a:r>
              <a:rPr lang="fr-BE" sz="1800" dirty="0">
                <a:solidFill>
                  <a:srgbClr val="0070C0"/>
                </a:solidFill>
                <a:ea typeface="+mn-ea"/>
                <a:cs typeface="+mn-cs"/>
              </a:rPr>
              <a:t>définir </a:t>
            </a:r>
            <a:r>
              <a:rPr lang="fr-BE" sz="1800" dirty="0" smtClean="0">
                <a:solidFill>
                  <a:srgbClr val="0070C0"/>
                </a:solidFill>
                <a:ea typeface="+mn-ea"/>
                <a:cs typeface="+mn-cs"/>
              </a:rPr>
              <a:t>vos besoins fondamentaux</a:t>
            </a:r>
          </a:p>
          <a:p>
            <a:pPr>
              <a:buClrTx/>
              <a:buFont typeface="Wingdings" panose="05000000000000000000" pitchFamily="2" charset="2"/>
              <a:buChar char="à"/>
            </a:pPr>
            <a:r>
              <a:rPr lang="fr-BE" sz="1800" dirty="0" smtClean="0">
                <a:solidFill>
                  <a:srgbClr val="0070C0"/>
                </a:solidFill>
                <a:ea typeface="+mn-ea"/>
                <a:cs typeface="+mn-cs"/>
              </a:rPr>
              <a:t>Harmoniser </a:t>
            </a:r>
            <a:r>
              <a:rPr lang="fr-BE" sz="1800" dirty="0">
                <a:solidFill>
                  <a:srgbClr val="0070C0"/>
                </a:solidFill>
                <a:ea typeface="+mn-ea"/>
                <a:cs typeface="+mn-cs"/>
              </a:rPr>
              <a:t>les perceptions pour une compréhension commune du projet (objectifs, stratégie, etc.).</a:t>
            </a:r>
          </a:p>
        </p:txBody>
      </p:sp>
      <p:pic>
        <p:nvPicPr>
          <p:cNvPr id="10" name="Espace réservé du contenu 9"/>
          <p:cNvPicPr>
            <a:picLocks noGrp="1" noChangeAspect="1"/>
          </p:cNvPicPr>
          <p:nvPr>
            <p:ph sz="half" idx="2"/>
          </p:nvPr>
        </p:nvPicPr>
        <p:blipFill>
          <a:blip r:embed="rId3"/>
          <a:stretch>
            <a:fillRect/>
          </a:stretch>
        </p:blipFill>
        <p:spPr>
          <a:xfrm>
            <a:off x="6278563" y="2173046"/>
            <a:ext cx="5684973" cy="3980328"/>
          </a:xfrm>
          <a:prstGeom prst="rect">
            <a:avLst/>
          </a:prstGeom>
        </p:spPr>
      </p:pic>
    </p:spTree>
    <p:extLst>
      <p:ext uri="{BB962C8B-B14F-4D97-AF65-F5344CB8AC3E}">
        <p14:creationId xmlns:p14="http://schemas.microsoft.com/office/powerpoint/2010/main" val="3831089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p:cNvSpPr>
            <a:spLocks noGrp="1"/>
          </p:cNvSpPr>
          <p:nvPr>
            <p:ph idx="1"/>
          </p:nvPr>
        </p:nvSpPr>
        <p:spPr>
          <a:xfrm>
            <a:off x="1215819" y="2094470"/>
            <a:ext cx="10058400" cy="4343400"/>
          </a:xfrm>
        </p:spPr>
        <p:txBody>
          <a:bodyPr>
            <a:normAutofit/>
          </a:bodyPr>
          <a:lstStyle/>
          <a:p>
            <a:pPr marL="274320" lvl="1" indent="0">
              <a:buClrTx/>
              <a:buNone/>
            </a:pPr>
            <a:r>
              <a:rPr lang="fr-BE" sz="1800" b="1" dirty="0" smtClean="0">
                <a:solidFill>
                  <a:srgbClr val="0070C0"/>
                </a:solidFill>
                <a:ea typeface="+mn-ea"/>
                <a:cs typeface="+mn-cs"/>
                <a:sym typeface="Wingdings" panose="05000000000000000000" pitchFamily="2" charset="2"/>
              </a:rPr>
              <a:t> </a:t>
            </a:r>
            <a:r>
              <a:rPr lang="fr-BE" sz="1800" b="1" dirty="0" smtClean="0">
                <a:solidFill>
                  <a:srgbClr val="0070C0"/>
                </a:solidFill>
                <a:ea typeface="+mn-ea"/>
                <a:cs typeface="+mn-cs"/>
              </a:rPr>
              <a:t>Un Acteur=</a:t>
            </a:r>
            <a:endParaRPr lang="fr-BE" sz="1800" b="1" dirty="0">
              <a:solidFill>
                <a:srgbClr val="0070C0"/>
              </a:solidFill>
              <a:ea typeface="+mn-ea"/>
              <a:cs typeface="+mn-cs"/>
            </a:endParaRPr>
          </a:p>
          <a:p>
            <a:pPr lvl="1">
              <a:buClrTx/>
              <a:buFont typeface="Arial" pitchFamily="34" charset="0"/>
              <a:buChar char="•"/>
            </a:pPr>
            <a:r>
              <a:rPr lang="fr-BE" sz="1800" dirty="0">
                <a:solidFill>
                  <a:srgbClr val="0070C0"/>
                </a:solidFill>
                <a:ea typeface="+mn-ea"/>
                <a:cs typeface="+mn-cs"/>
              </a:rPr>
              <a:t>TOUTE personne ou groupe influençant ou influencé par les résultats du projet</a:t>
            </a:r>
          </a:p>
          <a:p>
            <a:pPr lvl="1">
              <a:buClrTx/>
              <a:buFont typeface="Arial" pitchFamily="34" charset="0"/>
              <a:buChar char="•"/>
            </a:pPr>
            <a:r>
              <a:rPr lang="fr-BE" sz="1800" dirty="0">
                <a:solidFill>
                  <a:srgbClr val="0070C0"/>
                </a:solidFill>
                <a:ea typeface="+mn-ea"/>
                <a:cs typeface="+mn-cs"/>
              </a:rPr>
              <a:t>Directement / </a:t>
            </a:r>
            <a:r>
              <a:rPr lang="fr-BE" sz="1800" dirty="0" smtClean="0">
                <a:solidFill>
                  <a:srgbClr val="0070C0"/>
                </a:solidFill>
                <a:ea typeface="+mn-ea"/>
                <a:cs typeface="+mn-cs"/>
              </a:rPr>
              <a:t>Indirectement- </a:t>
            </a:r>
            <a:r>
              <a:rPr lang="fr-BE" sz="1800" dirty="0">
                <a:solidFill>
                  <a:srgbClr val="0070C0"/>
                </a:solidFill>
                <a:ea typeface="+mn-ea"/>
                <a:cs typeface="+mn-cs"/>
              </a:rPr>
              <a:t>Positivement / Négativement</a:t>
            </a:r>
          </a:p>
          <a:p>
            <a:pPr lvl="1">
              <a:buClrTx/>
              <a:buFont typeface="Arial" pitchFamily="34" charset="0"/>
              <a:buChar char="•"/>
            </a:pPr>
            <a:r>
              <a:rPr lang="fr-BE" sz="1800" dirty="0">
                <a:solidFill>
                  <a:srgbClr val="0070C0"/>
                </a:solidFill>
                <a:ea typeface="+mn-ea"/>
                <a:cs typeface="+mn-cs"/>
              </a:rPr>
              <a:t>Un allié ou un </a:t>
            </a:r>
            <a:r>
              <a:rPr lang="fr-BE" sz="1800" dirty="0" smtClean="0">
                <a:solidFill>
                  <a:srgbClr val="0070C0"/>
                </a:solidFill>
                <a:ea typeface="+mn-ea"/>
                <a:cs typeface="+mn-cs"/>
              </a:rPr>
              <a:t>adversaire</a:t>
            </a:r>
          </a:p>
          <a:p>
            <a:pPr marL="274320" lvl="1" indent="0">
              <a:buClrTx/>
              <a:buNone/>
            </a:pPr>
            <a:endParaRPr lang="fr-BE" sz="1800" dirty="0">
              <a:solidFill>
                <a:srgbClr val="0070C0"/>
              </a:solidFill>
              <a:ea typeface="+mn-ea"/>
              <a:cs typeface="+mn-cs"/>
            </a:endParaRPr>
          </a:p>
          <a:p>
            <a:pPr marL="274320" lvl="1" indent="0">
              <a:buClrTx/>
              <a:buNone/>
            </a:pPr>
            <a:r>
              <a:rPr lang="fr-BE" sz="1800" b="1" dirty="0">
                <a:solidFill>
                  <a:srgbClr val="0070C0"/>
                </a:solidFill>
                <a:ea typeface="+mn-ea"/>
                <a:cs typeface="+mn-cs"/>
                <a:sym typeface="Wingdings" panose="05000000000000000000" pitchFamily="2" charset="2"/>
              </a:rPr>
              <a:t> </a:t>
            </a:r>
            <a:r>
              <a:rPr lang="fr-BE" sz="1800" b="1" dirty="0">
                <a:solidFill>
                  <a:srgbClr val="0070C0"/>
                </a:solidFill>
                <a:ea typeface="+mn-ea"/>
                <a:cs typeface="+mn-cs"/>
              </a:rPr>
              <a:t>En ce qui concerne votre projet, quelles sont </a:t>
            </a:r>
            <a:r>
              <a:rPr lang="fr-BE" sz="1800" b="1" dirty="0" smtClean="0">
                <a:solidFill>
                  <a:srgbClr val="0070C0"/>
                </a:solidFill>
                <a:ea typeface="+mn-ea"/>
                <a:cs typeface="+mn-cs"/>
              </a:rPr>
              <a:t>les (…) de </a:t>
            </a:r>
            <a:r>
              <a:rPr lang="fr-BE" sz="1800" b="1" dirty="0">
                <a:solidFill>
                  <a:srgbClr val="0070C0"/>
                </a:solidFill>
                <a:ea typeface="+mn-ea"/>
                <a:cs typeface="+mn-cs"/>
              </a:rPr>
              <a:t>vos parties </a:t>
            </a:r>
            <a:r>
              <a:rPr lang="fr-BE" sz="1800" b="1" dirty="0" smtClean="0">
                <a:solidFill>
                  <a:srgbClr val="0070C0"/>
                </a:solidFill>
                <a:ea typeface="+mn-ea"/>
                <a:cs typeface="+mn-cs"/>
              </a:rPr>
              <a:t>prenantes:</a:t>
            </a:r>
            <a:endParaRPr lang="fr-BE" sz="1800" b="1" dirty="0">
              <a:solidFill>
                <a:srgbClr val="0070C0"/>
              </a:solidFill>
              <a:ea typeface="+mn-ea"/>
              <a:cs typeface="+mn-cs"/>
            </a:endParaRPr>
          </a:p>
          <a:p>
            <a:pPr lvl="1">
              <a:buClr>
                <a:srgbClr val="0070C0"/>
              </a:buClr>
              <a:buFont typeface="Arial" panose="020B0604020202020204" pitchFamily="34" charset="0"/>
              <a:buChar char="•"/>
            </a:pPr>
            <a:r>
              <a:rPr lang="fr-BE" sz="1800" dirty="0" smtClean="0">
                <a:solidFill>
                  <a:srgbClr val="0070C0"/>
                </a:solidFill>
                <a:ea typeface="+mn-ea"/>
                <a:cs typeface="+mn-cs"/>
              </a:rPr>
              <a:t>Objectifs</a:t>
            </a:r>
            <a:endParaRPr lang="fr-BE" sz="1800" dirty="0">
              <a:solidFill>
                <a:srgbClr val="0070C0"/>
              </a:solidFill>
              <a:ea typeface="+mn-ea"/>
              <a:cs typeface="+mn-cs"/>
            </a:endParaRPr>
          </a:p>
          <a:p>
            <a:pPr lvl="1">
              <a:buClrTx/>
              <a:buFont typeface="Arial" pitchFamily="34" charset="0"/>
              <a:buChar char="•"/>
            </a:pPr>
            <a:r>
              <a:rPr lang="fr-BE" sz="1800" dirty="0" smtClean="0">
                <a:solidFill>
                  <a:srgbClr val="0070C0"/>
                </a:solidFill>
                <a:ea typeface="+mn-ea"/>
                <a:cs typeface="+mn-cs"/>
              </a:rPr>
              <a:t>Forces/faiblesses</a:t>
            </a:r>
            <a:endParaRPr lang="fr-BE" sz="1800" dirty="0">
              <a:solidFill>
                <a:srgbClr val="0070C0"/>
              </a:solidFill>
              <a:ea typeface="+mn-ea"/>
              <a:cs typeface="+mn-cs"/>
            </a:endParaRPr>
          </a:p>
          <a:p>
            <a:pPr lvl="1">
              <a:buClrTx/>
              <a:buFont typeface="Arial" pitchFamily="34" charset="0"/>
              <a:buChar char="•"/>
            </a:pPr>
            <a:r>
              <a:rPr lang="fr-BE" sz="1800" dirty="0" smtClean="0">
                <a:solidFill>
                  <a:srgbClr val="0070C0"/>
                </a:solidFill>
                <a:ea typeface="+mn-ea"/>
                <a:cs typeface="+mn-cs"/>
              </a:rPr>
              <a:t>Capacités </a:t>
            </a:r>
            <a:r>
              <a:rPr lang="fr-BE" sz="1800" dirty="0">
                <a:solidFill>
                  <a:srgbClr val="0070C0"/>
                </a:solidFill>
                <a:ea typeface="+mn-ea"/>
                <a:cs typeface="+mn-cs"/>
              </a:rPr>
              <a:t>d'implication</a:t>
            </a:r>
          </a:p>
          <a:p>
            <a:pPr lvl="1">
              <a:buClrTx/>
              <a:buFont typeface="Arial" pitchFamily="34" charset="0"/>
              <a:buChar char="•"/>
            </a:pPr>
            <a:r>
              <a:rPr lang="fr-BE" sz="1800" dirty="0" smtClean="0">
                <a:solidFill>
                  <a:srgbClr val="0070C0"/>
                </a:solidFill>
                <a:ea typeface="+mn-ea"/>
                <a:cs typeface="+mn-cs"/>
              </a:rPr>
              <a:t>Pouvoirs/ réseaux</a:t>
            </a:r>
            <a:endParaRPr lang="fr-BE" sz="1800" dirty="0">
              <a:solidFill>
                <a:srgbClr val="0070C0"/>
              </a:solidFill>
              <a:ea typeface="+mn-ea"/>
              <a:cs typeface="+mn-cs"/>
            </a:endParaRPr>
          </a:p>
          <a:p>
            <a:endParaRPr lang="fr-BE" dirty="0"/>
          </a:p>
        </p:txBody>
      </p:sp>
      <p:sp>
        <p:nvSpPr>
          <p:cNvPr id="4" name="Titre 3"/>
          <p:cNvSpPr>
            <a:spLocks noGrp="1"/>
          </p:cNvSpPr>
          <p:nvPr>
            <p:ph type="title"/>
          </p:nvPr>
        </p:nvSpPr>
        <p:spPr/>
        <p:txBody>
          <a:bodyPr>
            <a:normAutofit/>
          </a:bodyPr>
          <a:lstStyle/>
          <a:p>
            <a:r>
              <a:rPr lang="fr-BE" dirty="0" smtClean="0">
                <a:solidFill>
                  <a:srgbClr val="0070C0"/>
                </a:solidFill>
                <a:ea typeface="+mn-ea"/>
                <a:cs typeface="+mn-cs"/>
              </a:rPr>
              <a:t>Les Acteurs</a:t>
            </a:r>
            <a:endParaRPr lang="fr-BE" dirty="0">
              <a:solidFill>
                <a:srgbClr val="0070C0"/>
              </a:solidFill>
              <a:ea typeface="+mn-ea"/>
              <a:cs typeface="+mn-cs"/>
            </a:endParaRPr>
          </a:p>
        </p:txBody>
      </p:sp>
    </p:spTree>
    <p:extLst>
      <p:ext uri="{BB962C8B-B14F-4D97-AF65-F5344CB8AC3E}">
        <p14:creationId xmlns:p14="http://schemas.microsoft.com/office/powerpoint/2010/main" val="1966755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normAutofit/>
          </a:bodyPr>
          <a:lstStyle/>
          <a:p>
            <a:r>
              <a:rPr lang="fr-BE" dirty="0">
                <a:solidFill>
                  <a:srgbClr val="0070C0"/>
                </a:solidFill>
                <a:ea typeface="+mn-ea"/>
                <a:cs typeface="+mn-cs"/>
              </a:rPr>
              <a:t>Analyse </a:t>
            </a:r>
            <a:r>
              <a:rPr lang="fr-BE" dirty="0" smtClean="0">
                <a:solidFill>
                  <a:srgbClr val="0070C0"/>
                </a:solidFill>
                <a:ea typeface="+mn-ea"/>
                <a:cs typeface="+mn-cs"/>
              </a:rPr>
              <a:t>de la situation idéale</a:t>
            </a:r>
            <a:endParaRPr lang="fr-BE" dirty="0">
              <a:solidFill>
                <a:srgbClr val="0070C0"/>
              </a:solidFill>
              <a:ea typeface="+mn-ea"/>
              <a:cs typeface="+mn-cs"/>
            </a:endParaRPr>
          </a:p>
        </p:txBody>
      </p:sp>
      <p:sp>
        <p:nvSpPr>
          <p:cNvPr id="5" name="Espace réservé du contenu 4"/>
          <p:cNvSpPr>
            <a:spLocks noGrp="1"/>
          </p:cNvSpPr>
          <p:nvPr>
            <p:ph sz="half" idx="1"/>
          </p:nvPr>
        </p:nvSpPr>
        <p:spPr/>
        <p:txBody>
          <a:bodyPr>
            <a:noAutofit/>
          </a:bodyPr>
          <a:lstStyle/>
          <a:p>
            <a:r>
              <a:rPr lang="fr-BE" sz="2300" b="1" dirty="0">
                <a:solidFill>
                  <a:srgbClr val="0070C0"/>
                </a:solidFill>
                <a:ea typeface="+mn-ea"/>
                <a:cs typeface="+mn-cs"/>
              </a:rPr>
              <a:t>D</a:t>
            </a:r>
            <a:r>
              <a:rPr lang="fr-BE" sz="2300" b="1" dirty="0" smtClean="0">
                <a:solidFill>
                  <a:srgbClr val="0070C0"/>
                </a:solidFill>
                <a:ea typeface="+mn-ea"/>
                <a:cs typeface="+mn-cs"/>
              </a:rPr>
              <a:t>éfinir la situation idéale</a:t>
            </a:r>
            <a:endParaRPr lang="fr-BE" sz="2300" b="1" dirty="0">
              <a:solidFill>
                <a:srgbClr val="0070C0"/>
              </a:solidFill>
              <a:ea typeface="+mn-ea"/>
              <a:cs typeface="+mn-cs"/>
            </a:endParaRPr>
          </a:p>
          <a:p>
            <a:r>
              <a:rPr lang="fr-BE" sz="1800" dirty="0">
                <a:solidFill>
                  <a:srgbClr val="0070C0"/>
                </a:solidFill>
                <a:ea typeface="+mn-ea"/>
                <a:cs typeface="+mn-cs"/>
                <a:sym typeface="Wingdings" pitchFamily="2" charset="2"/>
              </a:rPr>
              <a:t> </a:t>
            </a:r>
            <a:r>
              <a:rPr lang="fr-BE" sz="1800" dirty="0" smtClean="0">
                <a:solidFill>
                  <a:srgbClr val="0070C0"/>
                </a:solidFill>
                <a:ea typeface="+mn-ea"/>
                <a:cs typeface="+mn-cs"/>
                <a:sym typeface="Wingdings" pitchFamily="2" charset="2"/>
              </a:rPr>
              <a:t>En transformant les causes négatives (de la situation actuelle) en buts atteignables</a:t>
            </a:r>
          </a:p>
          <a:p>
            <a:r>
              <a:rPr lang="fr-BE" sz="1800" dirty="0" smtClean="0">
                <a:solidFill>
                  <a:srgbClr val="0070C0"/>
                </a:solidFill>
                <a:ea typeface="+mn-ea"/>
                <a:cs typeface="+mn-cs"/>
                <a:sym typeface="Wingdings" pitchFamily="2" charset="2"/>
              </a:rPr>
              <a:t>  Certaines causes problématiques ne peuvent pas être rendues positives=contraintes</a:t>
            </a:r>
          </a:p>
        </p:txBody>
      </p:sp>
      <p:graphicFrame>
        <p:nvGraphicFramePr>
          <p:cNvPr id="7" name="Tableau 6"/>
          <p:cNvGraphicFramePr>
            <a:graphicFrameLocks noGrp="1"/>
          </p:cNvGraphicFramePr>
          <p:nvPr>
            <p:extLst>
              <p:ext uri="{D42A27DB-BD31-4B8C-83A1-F6EECF244321}">
                <p14:modId xmlns:p14="http://schemas.microsoft.com/office/powerpoint/2010/main" val="3060096181"/>
              </p:ext>
            </p:extLst>
          </p:nvPr>
        </p:nvGraphicFramePr>
        <p:xfrm>
          <a:off x="1375784" y="4647303"/>
          <a:ext cx="3734099" cy="1737360"/>
        </p:xfrm>
        <a:graphic>
          <a:graphicData uri="http://schemas.openxmlformats.org/drawingml/2006/table">
            <a:tbl>
              <a:tblPr firstRow="1" bandRow="1">
                <a:tableStyleId>{F5AB1C69-6EDB-4FF4-983F-18BD219EF322}</a:tableStyleId>
              </a:tblPr>
              <a:tblGrid>
                <a:gridCol w="3734099"/>
              </a:tblGrid>
              <a:tr h="1161825">
                <a:tc>
                  <a:txBody>
                    <a:bodyPr/>
                    <a:lstStyle/>
                    <a:p>
                      <a:pPr algn="ctr"/>
                      <a:endParaRPr lang="fr-BE" sz="1800" dirty="0" smtClean="0">
                        <a:sym typeface="Wingdings" pitchFamily="2" charset="2"/>
                      </a:endParaRPr>
                    </a:p>
                    <a:p>
                      <a:pPr algn="ctr"/>
                      <a:r>
                        <a:rPr lang="fr-BE" sz="1800" dirty="0" smtClean="0">
                          <a:sym typeface="Wingdings" pitchFamily="2" charset="2"/>
                        </a:rPr>
                        <a:t>Causes initiales=Résultats</a:t>
                      </a:r>
                    </a:p>
                    <a:p>
                      <a:pPr algn="ctr"/>
                      <a:r>
                        <a:rPr lang="fr-BE" sz="1800" dirty="0" smtClean="0">
                          <a:sym typeface="Wingdings" pitchFamily="2" charset="2"/>
                        </a:rPr>
                        <a:t>Causes indirectes=Activités</a:t>
                      </a:r>
                    </a:p>
                    <a:p>
                      <a:pPr algn="ctr"/>
                      <a:r>
                        <a:rPr lang="fr-BE" sz="1800" dirty="0" smtClean="0">
                          <a:sym typeface="Wingdings" pitchFamily="2" charset="2"/>
                        </a:rPr>
                        <a:t>Effet direct= Objectif</a:t>
                      </a:r>
                      <a:r>
                        <a:rPr lang="fr-BE" sz="1800" baseline="0" dirty="0" smtClean="0">
                          <a:sym typeface="Wingdings" pitchFamily="2" charset="2"/>
                        </a:rPr>
                        <a:t> </a:t>
                      </a:r>
                      <a:r>
                        <a:rPr lang="fr-BE" sz="1800" dirty="0" smtClean="0">
                          <a:sym typeface="Wingdings" pitchFamily="2" charset="2"/>
                        </a:rPr>
                        <a:t>Spécifique</a:t>
                      </a:r>
                    </a:p>
                    <a:p>
                      <a:pPr algn="ctr"/>
                      <a:r>
                        <a:rPr lang="fr-BE" sz="1800" dirty="0" smtClean="0">
                          <a:sym typeface="Wingdings" pitchFamily="2" charset="2"/>
                        </a:rPr>
                        <a:t>Effets indirects= Impacts</a:t>
                      </a:r>
                    </a:p>
                    <a:p>
                      <a:endParaRPr lang="fr-BE" dirty="0"/>
                    </a:p>
                  </a:txBody>
                  <a:tcPr/>
                </a:tc>
              </a:tr>
            </a:tbl>
          </a:graphicData>
        </a:graphic>
      </p:graphicFrame>
      <p:pic>
        <p:nvPicPr>
          <p:cNvPr id="8" name="Espace réservé du contenu 7"/>
          <p:cNvPicPr>
            <a:picLocks noGrp="1" noChangeAspect="1"/>
          </p:cNvPicPr>
          <p:nvPr>
            <p:ph sz="half" idx="2"/>
          </p:nvPr>
        </p:nvPicPr>
        <p:blipFill>
          <a:blip r:embed="rId3"/>
          <a:stretch>
            <a:fillRect/>
          </a:stretch>
        </p:blipFill>
        <p:spPr>
          <a:xfrm>
            <a:off x="5998465" y="2057399"/>
            <a:ext cx="6173012" cy="4327263"/>
          </a:xfrm>
          <a:prstGeom prst="rect">
            <a:avLst/>
          </a:prstGeom>
        </p:spPr>
      </p:pic>
    </p:spTree>
    <p:extLst>
      <p:ext uri="{BB962C8B-B14F-4D97-AF65-F5344CB8AC3E}">
        <p14:creationId xmlns:p14="http://schemas.microsoft.com/office/powerpoint/2010/main" val="1901378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Espace réservé du contenu 6"/>
          <p:cNvPicPr>
            <a:picLocks noGrp="1" noChangeAspect="1"/>
          </p:cNvPicPr>
          <p:nvPr>
            <p:ph idx="1"/>
          </p:nvPr>
        </p:nvPicPr>
        <p:blipFill>
          <a:blip r:embed="rId3"/>
          <a:stretch>
            <a:fillRect/>
          </a:stretch>
        </p:blipFill>
        <p:spPr>
          <a:xfrm>
            <a:off x="0" y="0"/>
            <a:ext cx="12289536" cy="6904787"/>
          </a:xfrm>
          <a:prstGeom prst="rect">
            <a:avLst/>
          </a:prstGeom>
        </p:spPr>
      </p:pic>
    </p:spTree>
    <p:extLst>
      <p:ext uri="{BB962C8B-B14F-4D97-AF65-F5344CB8AC3E}">
        <p14:creationId xmlns:p14="http://schemas.microsoft.com/office/powerpoint/2010/main" val="2929396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548640" y="562302"/>
            <a:ext cx="11643360" cy="1097280"/>
          </a:xfrm>
        </p:spPr>
        <p:txBody>
          <a:bodyPr>
            <a:normAutofit/>
          </a:bodyPr>
          <a:lstStyle/>
          <a:p>
            <a:r>
              <a:rPr lang="fr-BE" dirty="0" smtClean="0">
                <a:solidFill>
                  <a:srgbClr val="0070C0"/>
                </a:solidFill>
                <a:ea typeface="+mn-ea"/>
                <a:cs typeface="+mn-cs"/>
              </a:rPr>
              <a:t>Sélectionner sa stratégie/son objectif spécifique</a:t>
            </a:r>
            <a:endParaRPr lang="fr-BE" dirty="0">
              <a:solidFill>
                <a:srgbClr val="0070C0"/>
              </a:solidFill>
              <a:ea typeface="+mn-ea"/>
              <a:cs typeface="+mn-cs"/>
            </a:endParaRPr>
          </a:p>
        </p:txBody>
      </p:sp>
      <p:sp>
        <p:nvSpPr>
          <p:cNvPr id="5" name="Espace réservé du contenu 4"/>
          <p:cNvSpPr>
            <a:spLocks noGrp="1"/>
          </p:cNvSpPr>
          <p:nvPr>
            <p:ph sz="half" idx="1"/>
          </p:nvPr>
        </p:nvSpPr>
        <p:spPr/>
        <p:txBody>
          <a:bodyPr>
            <a:normAutofit/>
          </a:bodyPr>
          <a:lstStyle/>
          <a:p>
            <a:pPr>
              <a:lnSpc>
                <a:spcPct val="100000"/>
              </a:lnSpc>
              <a:spcBef>
                <a:spcPts val="0"/>
              </a:spcBef>
            </a:pPr>
            <a:r>
              <a:rPr lang="fr-BE" sz="1800" dirty="0">
                <a:solidFill>
                  <a:srgbClr val="0070C0"/>
                </a:solidFill>
                <a:ea typeface="+mn-ea"/>
                <a:cs typeface="+mn-cs"/>
                <a:sym typeface="Wingdings" pitchFamily="2" charset="2"/>
              </a:rPr>
              <a:t> Choisir LA stratégie LA plus appropriée au regard de critères de </a:t>
            </a:r>
            <a:r>
              <a:rPr lang="fr-BE" sz="1800" u="sng" dirty="0">
                <a:solidFill>
                  <a:srgbClr val="0070C0"/>
                </a:solidFill>
                <a:effectLst>
                  <a:outerShdw blurRad="38100" dist="38100" dir="2700000" algn="tl">
                    <a:srgbClr val="000000">
                      <a:alpha val="43137"/>
                    </a:srgbClr>
                  </a:outerShdw>
                </a:effectLst>
                <a:ea typeface="+mn-ea"/>
                <a:cs typeface="+mn-cs"/>
                <a:sym typeface="Wingdings" pitchFamily="2" charset="2"/>
              </a:rPr>
              <a:t>Pertinence</a:t>
            </a:r>
            <a:r>
              <a:rPr lang="fr-BE" sz="1800" dirty="0">
                <a:solidFill>
                  <a:srgbClr val="0070C0"/>
                </a:solidFill>
                <a:ea typeface="+mn-ea"/>
                <a:cs typeface="+mn-cs"/>
                <a:sym typeface="Wingdings" pitchFamily="2" charset="2"/>
              </a:rPr>
              <a:t>, </a:t>
            </a:r>
            <a:r>
              <a:rPr lang="fr-BE" sz="1800" u="sng" dirty="0">
                <a:solidFill>
                  <a:srgbClr val="0070C0"/>
                </a:solidFill>
                <a:effectLst>
                  <a:outerShdw blurRad="38100" dist="38100" dir="2700000" algn="tl">
                    <a:srgbClr val="000000">
                      <a:alpha val="43137"/>
                    </a:srgbClr>
                  </a:outerShdw>
                </a:effectLst>
                <a:ea typeface="+mn-ea"/>
                <a:cs typeface="+mn-cs"/>
                <a:sym typeface="Wingdings" pitchFamily="2" charset="2"/>
              </a:rPr>
              <a:t>Faisabilité</a:t>
            </a:r>
            <a:r>
              <a:rPr lang="fr-BE" sz="1800" dirty="0">
                <a:solidFill>
                  <a:srgbClr val="0070C0"/>
                </a:solidFill>
                <a:effectLst>
                  <a:outerShdw blurRad="38100" dist="38100" dir="2700000" algn="tl">
                    <a:srgbClr val="000000">
                      <a:alpha val="43137"/>
                    </a:srgbClr>
                  </a:outerShdw>
                </a:effectLst>
                <a:ea typeface="+mn-ea"/>
                <a:cs typeface="+mn-cs"/>
                <a:sym typeface="Wingdings" pitchFamily="2" charset="2"/>
              </a:rPr>
              <a:t> </a:t>
            </a:r>
            <a:r>
              <a:rPr lang="fr-BE" sz="1800" dirty="0">
                <a:solidFill>
                  <a:srgbClr val="0070C0"/>
                </a:solidFill>
                <a:ea typeface="+mn-ea"/>
                <a:cs typeface="+mn-cs"/>
                <a:sym typeface="Wingdings" pitchFamily="2" charset="2"/>
              </a:rPr>
              <a:t>et </a:t>
            </a:r>
            <a:r>
              <a:rPr lang="fr-BE" sz="1800" u="sng" dirty="0" smtClean="0">
                <a:solidFill>
                  <a:srgbClr val="0070C0"/>
                </a:solidFill>
                <a:effectLst>
                  <a:outerShdw blurRad="38100" dist="38100" dir="2700000" algn="tl">
                    <a:srgbClr val="000000">
                      <a:alpha val="43137"/>
                    </a:srgbClr>
                  </a:outerShdw>
                </a:effectLst>
                <a:ea typeface="+mn-ea"/>
                <a:cs typeface="+mn-cs"/>
                <a:sym typeface="Wingdings" pitchFamily="2" charset="2"/>
              </a:rPr>
              <a:t>Pérennité</a:t>
            </a:r>
            <a:r>
              <a:rPr lang="fr-BE" sz="1800" dirty="0" smtClean="0">
                <a:solidFill>
                  <a:srgbClr val="0070C0"/>
                </a:solidFill>
                <a:effectLst>
                  <a:outerShdw blurRad="38100" dist="38100" dir="2700000" algn="tl">
                    <a:srgbClr val="000000">
                      <a:alpha val="43137"/>
                    </a:srgbClr>
                  </a:outerShdw>
                </a:effectLst>
                <a:ea typeface="+mn-ea"/>
                <a:cs typeface="+mn-cs"/>
                <a:sym typeface="Wingdings" pitchFamily="2" charset="2"/>
              </a:rPr>
              <a:t> </a:t>
            </a:r>
            <a:r>
              <a:rPr lang="fr-BE" sz="1800" dirty="0" smtClean="0">
                <a:solidFill>
                  <a:srgbClr val="0070C0"/>
                </a:solidFill>
                <a:ea typeface="+mn-ea"/>
                <a:cs typeface="+mn-cs"/>
                <a:sym typeface="Wingdings" pitchFamily="2" charset="2"/>
              </a:rPr>
              <a:t>pour votre situation (acteurs, ressources, besoins spécifiques, etc.)</a:t>
            </a:r>
          </a:p>
          <a:p>
            <a:pPr>
              <a:lnSpc>
                <a:spcPct val="100000"/>
              </a:lnSpc>
              <a:spcBef>
                <a:spcPts val="0"/>
              </a:spcBef>
            </a:pPr>
            <a:endParaRPr lang="fr-BE" sz="1800" dirty="0">
              <a:solidFill>
                <a:srgbClr val="0070C0"/>
              </a:solidFill>
              <a:ea typeface="+mn-ea"/>
              <a:cs typeface="+mn-cs"/>
              <a:sym typeface="Wingdings" pitchFamily="2" charset="2"/>
            </a:endParaRPr>
          </a:p>
          <a:p>
            <a:pPr>
              <a:lnSpc>
                <a:spcPct val="100000"/>
              </a:lnSpc>
              <a:spcBef>
                <a:spcPts val="0"/>
              </a:spcBef>
            </a:pPr>
            <a:r>
              <a:rPr lang="fr-BE" sz="1800" b="1" dirty="0" smtClean="0">
                <a:solidFill>
                  <a:srgbClr val="0070C0"/>
                </a:solidFill>
                <a:ea typeface="+mn-ea"/>
                <a:cs typeface="+mn-cs"/>
                <a:sym typeface="Wingdings" pitchFamily="2" charset="2"/>
              </a:rPr>
              <a:t>Pourquoi?</a:t>
            </a:r>
            <a:endParaRPr lang="fr-BE" sz="1800" b="1" dirty="0">
              <a:solidFill>
                <a:srgbClr val="0070C0"/>
              </a:solidFill>
              <a:ea typeface="+mn-ea"/>
              <a:cs typeface="+mn-cs"/>
              <a:sym typeface="Wingdings" pitchFamily="2" charset="2"/>
            </a:endParaRPr>
          </a:p>
          <a:p>
            <a:pPr>
              <a:lnSpc>
                <a:spcPct val="100000"/>
              </a:lnSpc>
              <a:spcBef>
                <a:spcPts val="0"/>
              </a:spcBef>
            </a:pPr>
            <a:endParaRPr lang="fr-BE" sz="1800" dirty="0">
              <a:solidFill>
                <a:srgbClr val="0070C0"/>
              </a:solidFill>
              <a:ea typeface="+mn-ea"/>
              <a:cs typeface="+mn-cs"/>
              <a:sym typeface="Wingdings" pitchFamily="2" charset="2"/>
            </a:endParaRPr>
          </a:p>
          <a:p>
            <a:pPr>
              <a:lnSpc>
                <a:spcPct val="100000"/>
              </a:lnSpc>
              <a:spcBef>
                <a:spcPts val="0"/>
              </a:spcBef>
            </a:pPr>
            <a:r>
              <a:rPr lang="fr-BE" sz="1800" dirty="0">
                <a:solidFill>
                  <a:srgbClr val="0070C0"/>
                </a:solidFill>
                <a:ea typeface="+mn-ea"/>
                <a:cs typeface="+mn-cs"/>
                <a:sym typeface="Wingdings" pitchFamily="2" charset="2"/>
              </a:rPr>
              <a:t> Impossibilité de résoudre tous les problèmes à la fois (spécificité de l’objectif: faisable, opérationnel, concret, définis)</a:t>
            </a:r>
          </a:p>
          <a:p>
            <a:pPr>
              <a:lnSpc>
                <a:spcPct val="100000"/>
              </a:lnSpc>
              <a:spcBef>
                <a:spcPts val="0"/>
              </a:spcBef>
            </a:pPr>
            <a:r>
              <a:rPr lang="fr-BE" sz="1800" dirty="0">
                <a:solidFill>
                  <a:srgbClr val="0070C0"/>
                </a:solidFill>
                <a:ea typeface="+mn-ea"/>
                <a:cs typeface="+mn-cs"/>
                <a:sym typeface="Wingdings" pitchFamily="2" charset="2"/>
              </a:rPr>
              <a:t> Centrer le projet sur une priorité commune et compréhensible de </a:t>
            </a:r>
            <a:r>
              <a:rPr lang="fr-BE" sz="1800" dirty="0" smtClean="0">
                <a:solidFill>
                  <a:srgbClr val="0070C0"/>
                </a:solidFill>
                <a:ea typeface="+mn-ea"/>
                <a:cs typeface="+mn-cs"/>
                <a:sym typeface="Wingdings" pitchFamily="2" charset="2"/>
              </a:rPr>
              <a:t>tous (projet européen!)</a:t>
            </a:r>
            <a:endParaRPr lang="fr-BE" sz="2200" b="1" dirty="0"/>
          </a:p>
        </p:txBody>
      </p:sp>
      <p:sp>
        <p:nvSpPr>
          <p:cNvPr id="2" name="Espace réservé du contenu 1"/>
          <p:cNvSpPr>
            <a:spLocks noGrp="1"/>
          </p:cNvSpPr>
          <p:nvPr>
            <p:ph sz="half" idx="2"/>
          </p:nvPr>
        </p:nvSpPr>
        <p:spPr/>
        <p:txBody>
          <a:bodyPr>
            <a:normAutofit/>
          </a:bodyPr>
          <a:lstStyle/>
          <a:p>
            <a:r>
              <a:rPr lang="fr-BE" sz="1800" dirty="0" smtClean="0">
                <a:solidFill>
                  <a:srgbClr val="0070C0"/>
                </a:solidFill>
                <a:ea typeface="+mn-ea"/>
                <a:cs typeface="+mn-cs"/>
                <a:sym typeface="Wingdings" panose="05000000000000000000" pitchFamily="2" charset="2"/>
              </a:rPr>
              <a:t> Les </a:t>
            </a:r>
            <a:r>
              <a:rPr lang="fr-BE" sz="1800" dirty="0" smtClean="0">
                <a:solidFill>
                  <a:srgbClr val="0070C0"/>
                </a:solidFill>
                <a:ea typeface="+mn-ea"/>
                <a:cs typeface="+mn-cs"/>
              </a:rPr>
              <a:t>Objectifs doivent être SMART</a:t>
            </a:r>
          </a:p>
          <a:p>
            <a:endParaRPr lang="fr-BE" sz="1800" dirty="0" smtClean="0">
              <a:solidFill>
                <a:srgbClr val="0070C0"/>
              </a:solidFill>
              <a:ea typeface="+mn-ea"/>
              <a:cs typeface="+mn-cs"/>
            </a:endParaRPr>
          </a:p>
          <a:p>
            <a:endParaRPr lang="fr-BE" sz="1800" dirty="0">
              <a:solidFill>
                <a:srgbClr val="0070C0"/>
              </a:solidFill>
              <a:ea typeface="+mn-ea"/>
              <a:cs typeface="+mn-cs"/>
            </a:endParaRPr>
          </a:p>
          <a:p>
            <a:endParaRPr lang="fr-BE" sz="1800" dirty="0" smtClean="0">
              <a:solidFill>
                <a:srgbClr val="0070C0"/>
              </a:solidFill>
              <a:ea typeface="+mn-ea"/>
              <a:cs typeface="+mn-cs"/>
            </a:endParaRPr>
          </a:p>
          <a:p>
            <a:endParaRPr lang="fr-BE" sz="1800" dirty="0">
              <a:solidFill>
                <a:srgbClr val="0070C0"/>
              </a:solidFill>
              <a:ea typeface="+mn-ea"/>
              <a:cs typeface="+mn-cs"/>
            </a:endParaRPr>
          </a:p>
          <a:p>
            <a:endParaRPr lang="fr-BE" sz="1800" dirty="0" smtClean="0">
              <a:solidFill>
                <a:srgbClr val="0070C0"/>
              </a:solidFill>
              <a:ea typeface="+mn-ea"/>
              <a:cs typeface="+mn-cs"/>
            </a:endParaRPr>
          </a:p>
          <a:p>
            <a:endParaRPr lang="fr-BE" sz="1800" dirty="0">
              <a:solidFill>
                <a:srgbClr val="0070C0"/>
              </a:solidFill>
              <a:ea typeface="+mn-ea"/>
              <a:cs typeface="+mn-cs"/>
            </a:endParaRPr>
          </a:p>
          <a:p>
            <a:r>
              <a:rPr lang="fr-BE" sz="1800" dirty="0" smtClean="0">
                <a:solidFill>
                  <a:srgbClr val="0070C0"/>
                </a:solidFill>
                <a:ea typeface="+mn-ea"/>
                <a:cs typeface="+mn-cs"/>
              </a:rPr>
              <a:t>			  	</a:t>
            </a:r>
            <a:endParaRPr lang="fr-BE" sz="1800" dirty="0">
              <a:solidFill>
                <a:srgbClr val="0070C0"/>
              </a:solidFill>
              <a:ea typeface="+mn-ea"/>
              <a:cs typeface="+mn-cs"/>
            </a:endParaRPr>
          </a:p>
        </p:txBody>
      </p:sp>
      <p:pic>
        <p:nvPicPr>
          <p:cNvPr id="6" name="Image 5"/>
          <p:cNvPicPr>
            <a:picLocks noChangeAspect="1"/>
          </p:cNvPicPr>
          <p:nvPr/>
        </p:nvPicPr>
        <p:blipFill>
          <a:blip r:embed="rId3"/>
          <a:stretch>
            <a:fillRect/>
          </a:stretch>
        </p:blipFill>
        <p:spPr>
          <a:xfrm>
            <a:off x="6443831" y="2538805"/>
            <a:ext cx="4926198" cy="3223213"/>
          </a:xfrm>
          <a:prstGeom prst="rect">
            <a:avLst/>
          </a:prstGeom>
        </p:spPr>
      </p:pic>
    </p:spTree>
    <p:extLst>
      <p:ext uri="{BB962C8B-B14F-4D97-AF65-F5344CB8AC3E}">
        <p14:creationId xmlns:p14="http://schemas.microsoft.com/office/powerpoint/2010/main" val="33688527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5" name="Espace réservé du contenu 4"/>
          <p:cNvSpPr>
            <a:spLocks noGrp="1"/>
          </p:cNvSpPr>
          <p:nvPr>
            <p:ph idx="1"/>
          </p:nvPr>
        </p:nvSpPr>
        <p:spPr/>
        <p:txBody>
          <a:bodyPr>
            <a:normAutofit/>
          </a:bodyPr>
          <a:lstStyle/>
          <a:p>
            <a:pPr>
              <a:lnSpc>
                <a:spcPct val="100000"/>
              </a:lnSpc>
              <a:spcBef>
                <a:spcPts val="0"/>
              </a:spcBef>
            </a:pPr>
            <a:r>
              <a:rPr lang="fr-BE" sz="2000" dirty="0">
                <a:solidFill>
                  <a:srgbClr val="0070C0"/>
                </a:solidFill>
                <a:ea typeface="+mn-ea"/>
                <a:cs typeface="+mn-cs"/>
              </a:rPr>
              <a:t>Chaque niveau a un objectif différent: </a:t>
            </a:r>
          </a:p>
          <a:p>
            <a:pPr>
              <a:lnSpc>
                <a:spcPct val="100000"/>
              </a:lnSpc>
              <a:spcBef>
                <a:spcPts val="0"/>
              </a:spcBef>
            </a:pPr>
            <a:endParaRPr lang="fr-BE" sz="2000" dirty="0">
              <a:solidFill>
                <a:srgbClr val="0070C0"/>
              </a:solidFill>
              <a:ea typeface="+mn-ea"/>
              <a:cs typeface="+mn-cs"/>
            </a:endParaRPr>
          </a:p>
          <a:p>
            <a:pPr>
              <a:lnSpc>
                <a:spcPct val="100000"/>
              </a:lnSpc>
              <a:spcBef>
                <a:spcPts val="0"/>
              </a:spcBef>
            </a:pPr>
            <a:r>
              <a:rPr lang="fr-BE" sz="2000" dirty="0">
                <a:solidFill>
                  <a:srgbClr val="0070C0"/>
                </a:solidFill>
                <a:ea typeface="+mn-ea"/>
                <a:cs typeface="+mn-cs"/>
                <a:sym typeface="Wingdings" pitchFamily="2" charset="2"/>
              </a:rPr>
              <a:t> </a:t>
            </a:r>
            <a:r>
              <a:rPr lang="fr-BE" sz="2000" b="1" dirty="0">
                <a:solidFill>
                  <a:srgbClr val="0070C0"/>
                </a:solidFill>
                <a:ea typeface="+mn-ea"/>
                <a:cs typeface="+mn-cs"/>
              </a:rPr>
              <a:t>Objectif Global</a:t>
            </a:r>
            <a:r>
              <a:rPr lang="fr-BE" sz="2000" dirty="0">
                <a:solidFill>
                  <a:srgbClr val="0070C0"/>
                </a:solidFill>
                <a:ea typeface="+mn-ea"/>
                <a:cs typeface="+mn-cs"/>
              </a:rPr>
              <a:t>: Finalité à long terme dans laquelle le projet n’est qu’un élément parmi d’autres</a:t>
            </a:r>
          </a:p>
          <a:p>
            <a:pPr>
              <a:lnSpc>
                <a:spcPct val="100000"/>
              </a:lnSpc>
              <a:spcBef>
                <a:spcPts val="0"/>
              </a:spcBef>
            </a:pPr>
            <a:endParaRPr lang="fr-BE" sz="2000" dirty="0">
              <a:solidFill>
                <a:srgbClr val="0070C0"/>
              </a:solidFill>
              <a:ea typeface="+mn-ea"/>
              <a:cs typeface="+mn-cs"/>
            </a:endParaRPr>
          </a:p>
          <a:p>
            <a:pPr>
              <a:lnSpc>
                <a:spcPct val="100000"/>
              </a:lnSpc>
              <a:spcBef>
                <a:spcPts val="0"/>
              </a:spcBef>
            </a:pPr>
            <a:r>
              <a:rPr lang="fr-BE" sz="2000" dirty="0">
                <a:solidFill>
                  <a:srgbClr val="0070C0"/>
                </a:solidFill>
                <a:ea typeface="+mn-ea"/>
                <a:cs typeface="+mn-cs"/>
                <a:sym typeface="Wingdings" pitchFamily="2" charset="2"/>
              </a:rPr>
              <a:t> </a:t>
            </a:r>
            <a:r>
              <a:rPr lang="fr-BE" sz="2000" b="1" dirty="0">
                <a:solidFill>
                  <a:srgbClr val="0070C0"/>
                </a:solidFill>
                <a:ea typeface="+mn-ea"/>
                <a:cs typeface="+mn-cs"/>
                <a:sym typeface="Wingdings" pitchFamily="2" charset="2"/>
              </a:rPr>
              <a:t>Objectif Spécifique</a:t>
            </a:r>
            <a:r>
              <a:rPr lang="fr-BE" sz="2000" dirty="0">
                <a:solidFill>
                  <a:srgbClr val="0070C0"/>
                </a:solidFill>
                <a:ea typeface="+mn-ea"/>
                <a:cs typeface="+mn-cs"/>
                <a:sym typeface="Wingdings" pitchFamily="2" charset="2"/>
              </a:rPr>
              <a:t>: l’objectif effectif/opérationnel du projet</a:t>
            </a:r>
          </a:p>
          <a:p>
            <a:pPr>
              <a:lnSpc>
                <a:spcPct val="100000"/>
              </a:lnSpc>
              <a:spcBef>
                <a:spcPts val="0"/>
              </a:spcBef>
            </a:pPr>
            <a:endParaRPr lang="fr-BE" sz="2000" dirty="0">
              <a:solidFill>
                <a:srgbClr val="0070C0"/>
              </a:solidFill>
              <a:ea typeface="+mn-ea"/>
              <a:cs typeface="+mn-cs"/>
              <a:sym typeface="Wingdings" pitchFamily="2" charset="2"/>
            </a:endParaRPr>
          </a:p>
          <a:p>
            <a:pPr>
              <a:lnSpc>
                <a:spcPct val="100000"/>
              </a:lnSpc>
              <a:spcBef>
                <a:spcPts val="0"/>
              </a:spcBef>
            </a:pPr>
            <a:r>
              <a:rPr lang="fr-BE" sz="2000" dirty="0">
                <a:solidFill>
                  <a:srgbClr val="0070C0"/>
                </a:solidFill>
                <a:ea typeface="+mn-ea"/>
                <a:cs typeface="+mn-cs"/>
                <a:sym typeface="Wingdings" pitchFamily="2" charset="2"/>
              </a:rPr>
              <a:t> </a:t>
            </a:r>
            <a:r>
              <a:rPr lang="fr-BE" sz="2000" b="1" dirty="0">
                <a:solidFill>
                  <a:srgbClr val="0070C0"/>
                </a:solidFill>
                <a:ea typeface="+mn-ea"/>
                <a:cs typeface="+mn-cs"/>
                <a:sym typeface="Wingdings" pitchFamily="2" charset="2"/>
              </a:rPr>
              <a:t>Résultats</a:t>
            </a:r>
            <a:r>
              <a:rPr lang="fr-BE" sz="2000" dirty="0">
                <a:solidFill>
                  <a:srgbClr val="0070C0"/>
                </a:solidFill>
                <a:ea typeface="+mn-ea"/>
                <a:cs typeface="+mn-cs"/>
                <a:sym typeface="Wingdings" pitchFamily="2" charset="2"/>
              </a:rPr>
              <a:t>: </a:t>
            </a:r>
            <a:r>
              <a:rPr lang="fr-BE" sz="2000" dirty="0" smtClean="0">
                <a:solidFill>
                  <a:srgbClr val="0070C0"/>
                </a:solidFill>
                <a:ea typeface="+mn-ea"/>
                <a:cs typeface="+mn-cs"/>
                <a:sym typeface="Wingdings" pitchFamily="2" charset="2"/>
              </a:rPr>
              <a:t>la déclinaison/description de l’OS; ils permettent </a:t>
            </a:r>
            <a:r>
              <a:rPr lang="fr-BE" sz="2000" dirty="0">
                <a:solidFill>
                  <a:srgbClr val="0070C0"/>
                </a:solidFill>
                <a:ea typeface="+mn-ea"/>
                <a:cs typeface="+mn-cs"/>
                <a:sym typeface="Wingdings" pitchFamily="2" charset="2"/>
              </a:rPr>
              <a:t>de vérifier la </a:t>
            </a:r>
            <a:r>
              <a:rPr lang="fr-BE" sz="2000" dirty="0" smtClean="0">
                <a:solidFill>
                  <a:srgbClr val="0070C0"/>
                </a:solidFill>
                <a:ea typeface="+mn-ea"/>
                <a:cs typeface="+mn-cs"/>
                <a:sym typeface="Wingdings" pitchFamily="2" charset="2"/>
              </a:rPr>
              <a:t>réalisation </a:t>
            </a:r>
            <a:r>
              <a:rPr lang="fr-BE" sz="2000" dirty="0">
                <a:solidFill>
                  <a:srgbClr val="0070C0"/>
                </a:solidFill>
                <a:ea typeface="+mn-ea"/>
                <a:cs typeface="+mn-cs"/>
                <a:sym typeface="Wingdings" pitchFamily="2" charset="2"/>
              </a:rPr>
              <a:t>de l’objectif </a:t>
            </a:r>
            <a:r>
              <a:rPr lang="fr-BE" sz="2000" dirty="0" smtClean="0">
                <a:solidFill>
                  <a:srgbClr val="0070C0"/>
                </a:solidFill>
                <a:ea typeface="+mn-ea"/>
                <a:cs typeface="+mn-cs"/>
                <a:sym typeface="Wingdings" pitchFamily="2" charset="2"/>
              </a:rPr>
              <a:t>spécifique</a:t>
            </a:r>
            <a:endParaRPr lang="fr-BE" sz="2000" dirty="0">
              <a:solidFill>
                <a:srgbClr val="0070C0"/>
              </a:solidFill>
              <a:ea typeface="+mn-ea"/>
              <a:cs typeface="+mn-cs"/>
              <a:sym typeface="Wingdings" pitchFamily="2" charset="2"/>
            </a:endParaRPr>
          </a:p>
          <a:p>
            <a:pPr>
              <a:lnSpc>
                <a:spcPct val="100000"/>
              </a:lnSpc>
              <a:spcBef>
                <a:spcPts val="0"/>
              </a:spcBef>
            </a:pPr>
            <a:endParaRPr lang="fr-BE" sz="2000" dirty="0">
              <a:solidFill>
                <a:srgbClr val="0070C0"/>
              </a:solidFill>
              <a:ea typeface="+mn-ea"/>
              <a:cs typeface="+mn-cs"/>
              <a:sym typeface="Wingdings" pitchFamily="2" charset="2"/>
            </a:endParaRPr>
          </a:p>
          <a:p>
            <a:pPr>
              <a:lnSpc>
                <a:spcPct val="100000"/>
              </a:lnSpc>
              <a:spcBef>
                <a:spcPts val="0"/>
              </a:spcBef>
            </a:pPr>
            <a:r>
              <a:rPr lang="fr-BE" sz="2000" dirty="0">
                <a:solidFill>
                  <a:srgbClr val="0070C0"/>
                </a:solidFill>
                <a:ea typeface="+mn-ea"/>
                <a:cs typeface="+mn-cs"/>
                <a:sym typeface="Wingdings" pitchFamily="2" charset="2"/>
              </a:rPr>
              <a:t> </a:t>
            </a:r>
            <a:r>
              <a:rPr lang="fr-BE" sz="2000" b="1" dirty="0">
                <a:solidFill>
                  <a:srgbClr val="0070C0"/>
                </a:solidFill>
                <a:ea typeface="+mn-ea"/>
                <a:cs typeface="+mn-cs"/>
                <a:sym typeface="Wingdings" pitchFamily="2" charset="2"/>
              </a:rPr>
              <a:t>Activités</a:t>
            </a:r>
            <a:r>
              <a:rPr lang="fr-BE" sz="2000" dirty="0">
                <a:solidFill>
                  <a:srgbClr val="0070C0"/>
                </a:solidFill>
                <a:ea typeface="+mn-ea"/>
                <a:cs typeface="+mn-cs"/>
                <a:sym typeface="Wingdings" pitchFamily="2" charset="2"/>
              </a:rPr>
              <a:t>: Actions à entreprendre pour atteindre les résultats</a:t>
            </a:r>
          </a:p>
          <a:p>
            <a:pPr>
              <a:lnSpc>
                <a:spcPct val="100000"/>
              </a:lnSpc>
              <a:spcBef>
                <a:spcPts val="0"/>
              </a:spcBef>
            </a:pPr>
            <a:endParaRPr lang="fr-BE" sz="2200" dirty="0" smtClean="0">
              <a:sym typeface="Wingdings" pitchFamily="2" charset="2"/>
            </a:endParaRPr>
          </a:p>
          <a:p>
            <a:pPr>
              <a:lnSpc>
                <a:spcPct val="100000"/>
              </a:lnSpc>
              <a:spcBef>
                <a:spcPts val="0"/>
              </a:spcBef>
            </a:pPr>
            <a:endParaRPr lang="fr-BE" sz="2200" dirty="0"/>
          </a:p>
        </p:txBody>
      </p:sp>
      <p:sp>
        <p:nvSpPr>
          <p:cNvPr id="2" name="Titre 1"/>
          <p:cNvSpPr>
            <a:spLocks noGrp="1"/>
          </p:cNvSpPr>
          <p:nvPr>
            <p:ph type="title"/>
          </p:nvPr>
        </p:nvSpPr>
        <p:spPr/>
        <p:txBody>
          <a:bodyPr>
            <a:normAutofit/>
          </a:bodyPr>
          <a:lstStyle/>
          <a:p>
            <a:r>
              <a:rPr lang="fr-BE" dirty="0" smtClean="0">
                <a:solidFill>
                  <a:srgbClr val="0070C0"/>
                </a:solidFill>
                <a:ea typeface="+mn-ea"/>
                <a:cs typeface="+mn-cs"/>
              </a:rPr>
              <a:t>Conception </a:t>
            </a:r>
            <a:r>
              <a:rPr lang="fr-BE" dirty="0">
                <a:solidFill>
                  <a:srgbClr val="0070C0"/>
                </a:solidFill>
                <a:ea typeface="+mn-ea"/>
                <a:cs typeface="+mn-cs"/>
              </a:rPr>
              <a:t>- Les niveaux d’objectifs</a:t>
            </a:r>
          </a:p>
        </p:txBody>
      </p:sp>
    </p:spTree>
    <p:extLst>
      <p:ext uri="{BB962C8B-B14F-4D97-AF65-F5344CB8AC3E}">
        <p14:creationId xmlns:p14="http://schemas.microsoft.com/office/powerpoint/2010/main" val="282512153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S104001541">
  <a:themeElements>
    <a:clrScheme name="Personnalisé 17">
      <a:dk1>
        <a:sysClr val="windowText" lastClr="000000"/>
      </a:dk1>
      <a:lt1>
        <a:srgbClr val="ECECEC"/>
      </a:lt1>
      <a:dk2>
        <a:srgbClr val="ECECEC"/>
      </a:dk2>
      <a:lt2>
        <a:srgbClr val="ECECEC"/>
      </a:lt2>
      <a:accent1>
        <a:srgbClr val="7DB41B"/>
      </a:accent1>
      <a:accent2>
        <a:srgbClr val="ED8A05"/>
      </a:accent2>
      <a:accent3>
        <a:srgbClr val="288DFC"/>
      </a:accent3>
      <a:accent4>
        <a:srgbClr val="36D2B8"/>
      </a:accent4>
      <a:accent5>
        <a:srgbClr val="F5B605"/>
      </a:accent5>
      <a:accent6>
        <a:srgbClr val="E75524"/>
      </a:accent6>
      <a:hlink>
        <a:srgbClr val="ED8A05"/>
      </a:hlink>
      <a:folHlink>
        <a:srgbClr val="B0BCBC"/>
      </a:folHlink>
    </a:clrScheme>
    <a:fontScheme name="Élémentaire">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Papi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ourSeasons_16x9_TP104001540" id="{DDE640B6-377E-4FB9-8F3A-07CEB789BBAF}" vid="{17F47125-6539-403C-A41B-10B3B7CFC955}"/>
    </a:ext>
  </a:extLst>
</a:theme>
</file>

<file path=ppt/theme/theme2.xml><?xml version="1.0" encoding="utf-8"?>
<a:theme xmlns:a="http://schemas.openxmlformats.org/drawingml/2006/main" name="Office Theme">
  <a:themeElements>
    <a:clrScheme name="Four Seasons">
      <a:dk1>
        <a:sysClr val="windowText" lastClr="000000"/>
      </a:dk1>
      <a:lt1>
        <a:sysClr val="window" lastClr="FFFFFF"/>
      </a:lt1>
      <a:dk2>
        <a:srgbClr val="6B7F7F"/>
      </a:dk2>
      <a:lt2>
        <a:srgbClr val="B0BCBC"/>
      </a:lt2>
      <a:accent1>
        <a:srgbClr val="7DB41B"/>
      </a:accent1>
      <a:accent2>
        <a:srgbClr val="ED8A05"/>
      </a:accent2>
      <a:accent3>
        <a:srgbClr val="288DFC"/>
      </a:accent3>
      <a:accent4>
        <a:srgbClr val="36D2B8"/>
      </a:accent4>
      <a:accent5>
        <a:srgbClr val="F5B605"/>
      </a:accent5>
      <a:accent6>
        <a:srgbClr val="E75524"/>
      </a:accent6>
      <a:hlink>
        <a:srgbClr val="ED8A05"/>
      </a:hlink>
      <a:folHlink>
        <a:srgbClr val="B0BCBC"/>
      </a:folHlink>
    </a:clrScheme>
    <a:fontScheme name="Constantia-Calibri">
      <a:majorFont>
        <a:latin typeface="Constantia"/>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Four Seasons">
      <a:dk1>
        <a:sysClr val="windowText" lastClr="000000"/>
      </a:dk1>
      <a:lt1>
        <a:sysClr val="window" lastClr="FFFFFF"/>
      </a:lt1>
      <a:dk2>
        <a:srgbClr val="6B7F7F"/>
      </a:dk2>
      <a:lt2>
        <a:srgbClr val="B0BCBC"/>
      </a:lt2>
      <a:accent1>
        <a:srgbClr val="7DB41B"/>
      </a:accent1>
      <a:accent2>
        <a:srgbClr val="ED8A05"/>
      </a:accent2>
      <a:accent3>
        <a:srgbClr val="288DFC"/>
      </a:accent3>
      <a:accent4>
        <a:srgbClr val="36D2B8"/>
      </a:accent4>
      <a:accent5>
        <a:srgbClr val="F5B605"/>
      </a:accent5>
      <a:accent6>
        <a:srgbClr val="E75524"/>
      </a:accent6>
      <a:hlink>
        <a:srgbClr val="ED8A05"/>
      </a:hlink>
      <a:folHlink>
        <a:srgbClr val="B0BCBC"/>
      </a:folHlink>
    </a:clrScheme>
    <a:fontScheme name="Constantia-Calibri">
      <a:majorFont>
        <a:latin typeface="Constantia"/>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Personnalisé 17">
    <a:dk1>
      <a:sysClr val="windowText" lastClr="000000"/>
    </a:dk1>
    <a:lt1>
      <a:srgbClr val="ECECEC"/>
    </a:lt1>
    <a:dk2>
      <a:srgbClr val="ECECEC"/>
    </a:dk2>
    <a:lt2>
      <a:srgbClr val="ECECEC"/>
    </a:lt2>
    <a:accent1>
      <a:srgbClr val="7DB41B"/>
    </a:accent1>
    <a:accent2>
      <a:srgbClr val="ED8A05"/>
    </a:accent2>
    <a:accent3>
      <a:srgbClr val="288DFC"/>
    </a:accent3>
    <a:accent4>
      <a:srgbClr val="36D2B8"/>
    </a:accent4>
    <a:accent5>
      <a:srgbClr val="F5B605"/>
    </a:accent5>
    <a:accent6>
      <a:srgbClr val="E75524"/>
    </a:accent6>
    <a:hlink>
      <a:srgbClr val="ED8A05"/>
    </a:hlink>
    <a:folHlink>
      <a:srgbClr val="B0BCBC"/>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1C88A576-A2E7-4760-927D-B5BF8CF93C2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1459</Words>
  <Application>Microsoft Office PowerPoint</Application>
  <PresentationFormat>Grand écran</PresentationFormat>
  <Paragraphs>451</Paragraphs>
  <Slides>28</Slides>
  <Notes>28</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28</vt:i4>
      </vt:variant>
    </vt:vector>
  </HeadingPairs>
  <TitlesOfParts>
    <vt:vector size="34" baseType="lpstr">
      <vt:lpstr>Arial</vt:lpstr>
      <vt:lpstr>Calibri</vt:lpstr>
      <vt:lpstr>Palatino Linotype</vt:lpstr>
      <vt:lpstr>Verdana</vt:lpstr>
      <vt:lpstr>Wingdings</vt:lpstr>
      <vt:lpstr>TS104001541</vt:lpstr>
      <vt:lpstr>La Gestion de Projet</vt:lpstr>
      <vt:lpstr>Les étapes de Gestion de Projet</vt:lpstr>
      <vt:lpstr>Cadre Stratégique et Pré-Projet</vt:lpstr>
      <vt:lpstr>Analyse de la situation actuelle  </vt:lpstr>
      <vt:lpstr>Les Acteurs</vt:lpstr>
      <vt:lpstr>Analyse de la situation idéale</vt:lpstr>
      <vt:lpstr>Présentation PowerPoint</vt:lpstr>
      <vt:lpstr>Sélectionner sa stratégie/son objectif spécifique</vt:lpstr>
      <vt:lpstr>Conception - Les niveaux d’objectifs</vt:lpstr>
      <vt:lpstr>Conception - Formuler les Objectifs/Cadre Logique</vt:lpstr>
      <vt:lpstr>Conception - Les niveaux d’acteurs</vt:lpstr>
      <vt:lpstr>Conception – Gérer hypothèses et risques</vt:lpstr>
      <vt:lpstr>Conception – Gérer hypothèses et risques</vt:lpstr>
      <vt:lpstr>Planification – Les étapes</vt:lpstr>
      <vt:lpstr>Planification</vt:lpstr>
      <vt:lpstr>Planification: Comment prioriser?</vt:lpstr>
      <vt:lpstr>Planification: le Diagramme de GANTT</vt:lpstr>
      <vt:lpstr>    Planification: Quelques Conseils</vt:lpstr>
      <vt:lpstr>Planification</vt:lpstr>
      <vt:lpstr>Planification – 5. Budgétisation du projet</vt:lpstr>
      <vt:lpstr>Planification</vt:lpstr>
      <vt:lpstr> Mise en œuvre</vt:lpstr>
      <vt:lpstr> Evaluer</vt:lpstr>
      <vt:lpstr> Evaluer</vt:lpstr>
      <vt:lpstr> Evaluer</vt:lpstr>
      <vt:lpstr> Evaluer</vt:lpstr>
      <vt:lpstr>Présentation PowerPoint</vt:lpstr>
      <vt:lpstr>Merci pour votre attention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2013-07-22T13:54:26Z</dcterms:created>
  <dcterms:modified xsi:type="dcterms:W3CDTF">2017-01-20T10:20:29Z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TC040015419991</vt:lpwstr>
  </property>
</Properties>
</file>